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757" r:id="rId5"/>
    <p:sldId id="758" r:id="rId6"/>
    <p:sldId id="644" r:id="rId7"/>
    <p:sldId id="775" r:id="rId8"/>
    <p:sldId id="774" r:id="rId9"/>
    <p:sldId id="776" r:id="rId10"/>
    <p:sldId id="780" r:id="rId11"/>
    <p:sldId id="763" r:id="rId12"/>
    <p:sldId id="770" r:id="rId13"/>
    <p:sldId id="771" r:id="rId14"/>
    <p:sldId id="772" r:id="rId15"/>
    <p:sldId id="773" r:id="rId16"/>
    <p:sldId id="777" r:id="rId17"/>
    <p:sldId id="783" r:id="rId18"/>
  </p:sldIdLst>
  <p:sldSz cx="12161838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47A2"/>
    <a:srgbClr val="014DFE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21961-481F-4D83-A646-CA17CC8FFDC9}" v="31" dt="2021-10-19T21:37:06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5411" autoAdjust="0"/>
  </p:normalViewPr>
  <p:slideViewPr>
    <p:cSldViewPr>
      <p:cViewPr varScale="1">
        <p:scale>
          <a:sx n="116" d="100"/>
          <a:sy n="116" d="100"/>
        </p:scale>
        <p:origin x="-348" y="-114"/>
      </p:cViewPr>
      <p:guideLst>
        <p:guide orient="horz" pos="2160"/>
        <p:guide pos="288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 Byrd" userId="b795b0fe-b708-42ba-a6a8-273c27d31ebd" providerId="ADAL" clId="{D1021961-481F-4D83-A646-CA17CC8FFDC9}"/>
    <pc:docChg chg="undo custSel delSld modSld sldOrd">
      <pc:chgData name="Cristin Byrd" userId="b795b0fe-b708-42ba-a6a8-273c27d31ebd" providerId="ADAL" clId="{D1021961-481F-4D83-A646-CA17CC8FFDC9}" dt="2021-10-19T21:43:27.367" v="1227" actId="255"/>
      <pc:docMkLst>
        <pc:docMk/>
      </pc:docMkLst>
      <pc:sldChg chg="del">
        <pc:chgData name="Cristin Byrd" userId="b795b0fe-b708-42ba-a6a8-273c27d31ebd" providerId="ADAL" clId="{D1021961-481F-4D83-A646-CA17CC8FFDC9}" dt="2021-10-18T21:50:24.476" v="364" actId="2696"/>
        <pc:sldMkLst>
          <pc:docMk/>
          <pc:sldMk cId="1757425991" sldId="524"/>
        </pc:sldMkLst>
      </pc:sldChg>
      <pc:sldChg chg="addSp delSp modSp mod">
        <pc:chgData name="Cristin Byrd" userId="b795b0fe-b708-42ba-a6a8-273c27d31ebd" providerId="ADAL" clId="{D1021961-481F-4D83-A646-CA17CC8FFDC9}" dt="2021-10-18T22:02:37.008" v="941" actId="20577"/>
        <pc:sldMkLst>
          <pc:docMk/>
          <pc:sldMk cId="2400703669" sldId="644"/>
        </pc:sldMkLst>
        <pc:spChg chg="add del mod">
          <ac:chgData name="Cristin Byrd" userId="b795b0fe-b708-42ba-a6a8-273c27d31ebd" providerId="ADAL" clId="{D1021961-481F-4D83-A646-CA17CC8FFDC9}" dt="2021-10-18T22:02:37.008" v="941" actId="20577"/>
          <ac:spMkLst>
            <pc:docMk/>
            <pc:sldMk cId="2400703669" sldId="644"/>
            <ac:spMk id="12" creationId="{00000000-0000-0000-0000-000000000000}"/>
          </ac:spMkLst>
        </pc:spChg>
      </pc:sldChg>
      <pc:sldChg chg="modSp mod">
        <pc:chgData name="Cristin Byrd" userId="b795b0fe-b708-42ba-a6a8-273c27d31ebd" providerId="ADAL" clId="{D1021961-481F-4D83-A646-CA17CC8FFDC9}" dt="2021-10-19T21:43:27.367" v="1227" actId="255"/>
        <pc:sldMkLst>
          <pc:docMk/>
          <pc:sldMk cId="1296558495" sldId="757"/>
        </pc:sldMkLst>
        <pc:spChg chg="mod">
          <ac:chgData name="Cristin Byrd" userId="b795b0fe-b708-42ba-a6a8-273c27d31ebd" providerId="ADAL" clId="{D1021961-481F-4D83-A646-CA17CC8FFDC9}" dt="2021-10-19T21:43:27.367" v="1227" actId="255"/>
          <ac:spMkLst>
            <pc:docMk/>
            <pc:sldMk cId="1296558495" sldId="757"/>
            <ac:spMk id="5" creationId="{00000000-0000-0000-0000-000000000000}"/>
          </ac:spMkLst>
        </pc:spChg>
      </pc:sldChg>
      <pc:sldChg chg="addSp delSp modSp mod">
        <pc:chgData name="Cristin Byrd" userId="b795b0fe-b708-42ba-a6a8-273c27d31ebd" providerId="ADAL" clId="{D1021961-481F-4D83-A646-CA17CC8FFDC9}" dt="2021-10-19T13:27:07.899" v="1041" actId="1076"/>
        <pc:sldMkLst>
          <pc:docMk/>
          <pc:sldMk cId="3080630394" sldId="763"/>
        </pc:sldMkLst>
        <pc:spChg chg="mod ord">
          <ac:chgData name="Cristin Byrd" userId="b795b0fe-b708-42ba-a6a8-273c27d31ebd" providerId="ADAL" clId="{D1021961-481F-4D83-A646-CA17CC8FFDC9}" dt="2021-10-19T13:27:07.899" v="1041" actId="1076"/>
          <ac:spMkLst>
            <pc:docMk/>
            <pc:sldMk cId="3080630394" sldId="763"/>
            <ac:spMk id="3" creationId="{698F39BC-6803-461F-957B-5C37A28ADE63}"/>
          </ac:spMkLst>
        </pc:spChg>
        <pc:picChg chg="add del mod">
          <ac:chgData name="Cristin Byrd" userId="b795b0fe-b708-42ba-a6a8-273c27d31ebd" providerId="ADAL" clId="{D1021961-481F-4D83-A646-CA17CC8FFDC9}" dt="2021-10-19T13:24:13.662" v="1032" actId="478"/>
          <ac:picMkLst>
            <pc:docMk/>
            <pc:sldMk cId="3080630394" sldId="763"/>
            <ac:picMk id="7" creationId="{0DD0448F-F40A-4280-9FC2-8562AE9C76C1}"/>
          </ac:picMkLst>
        </pc:picChg>
        <pc:picChg chg="add mod">
          <ac:chgData name="Cristin Byrd" userId="b795b0fe-b708-42ba-a6a8-273c27d31ebd" providerId="ADAL" clId="{D1021961-481F-4D83-A646-CA17CC8FFDC9}" dt="2021-10-19T13:26:54.942" v="1040" actId="1076"/>
          <ac:picMkLst>
            <pc:docMk/>
            <pc:sldMk cId="3080630394" sldId="763"/>
            <ac:picMk id="8" creationId="{E9748E91-996A-4946-9504-E20234A4D1F9}"/>
          </ac:picMkLst>
        </pc:picChg>
      </pc:sldChg>
      <pc:sldChg chg="del">
        <pc:chgData name="Cristin Byrd" userId="b795b0fe-b708-42ba-a6a8-273c27d31ebd" providerId="ADAL" clId="{D1021961-481F-4D83-A646-CA17CC8FFDC9}" dt="2021-10-18T21:50:24.476" v="364" actId="2696"/>
        <pc:sldMkLst>
          <pc:docMk/>
          <pc:sldMk cId="1882475438" sldId="766"/>
        </pc:sldMkLst>
      </pc:sldChg>
      <pc:sldChg chg="del">
        <pc:chgData name="Cristin Byrd" userId="b795b0fe-b708-42ba-a6a8-273c27d31ebd" providerId="ADAL" clId="{D1021961-481F-4D83-A646-CA17CC8FFDC9}" dt="2021-10-18T21:50:24.476" v="364" actId="2696"/>
        <pc:sldMkLst>
          <pc:docMk/>
          <pc:sldMk cId="3590785883" sldId="767"/>
        </pc:sldMkLst>
      </pc:sldChg>
      <pc:sldChg chg="del">
        <pc:chgData name="Cristin Byrd" userId="b795b0fe-b708-42ba-a6a8-273c27d31ebd" providerId="ADAL" clId="{D1021961-481F-4D83-A646-CA17CC8FFDC9}" dt="2021-10-18T21:50:24.476" v="364" actId="2696"/>
        <pc:sldMkLst>
          <pc:docMk/>
          <pc:sldMk cId="806541184" sldId="768"/>
        </pc:sldMkLst>
      </pc:sldChg>
      <pc:sldChg chg="del ord">
        <pc:chgData name="Cristin Byrd" userId="b795b0fe-b708-42ba-a6a8-273c27d31ebd" providerId="ADAL" clId="{D1021961-481F-4D83-A646-CA17CC8FFDC9}" dt="2021-10-18T21:50:24.476" v="364" actId="2696"/>
        <pc:sldMkLst>
          <pc:docMk/>
          <pc:sldMk cId="2449077061" sldId="769"/>
        </pc:sldMkLst>
      </pc:sldChg>
      <pc:sldChg chg="addSp delSp modSp mod">
        <pc:chgData name="Cristin Byrd" userId="b795b0fe-b708-42ba-a6a8-273c27d31ebd" providerId="ADAL" clId="{D1021961-481F-4D83-A646-CA17CC8FFDC9}" dt="2021-10-19T13:39:55.981" v="1072" actId="166"/>
        <pc:sldMkLst>
          <pc:docMk/>
          <pc:sldMk cId="2126463606" sldId="770"/>
        </pc:sldMkLst>
        <pc:spChg chg="mod ord">
          <ac:chgData name="Cristin Byrd" userId="b795b0fe-b708-42ba-a6a8-273c27d31ebd" providerId="ADAL" clId="{D1021961-481F-4D83-A646-CA17CC8FFDC9}" dt="2021-10-19T13:39:55.981" v="1072" actId="166"/>
          <ac:spMkLst>
            <pc:docMk/>
            <pc:sldMk cId="2126463606" sldId="770"/>
            <ac:spMk id="3" creationId="{698F39BC-6803-461F-957B-5C37A28ADE63}"/>
          </ac:spMkLst>
        </pc:spChg>
        <pc:picChg chg="add del mod ord">
          <ac:chgData name="Cristin Byrd" userId="b795b0fe-b708-42ba-a6a8-273c27d31ebd" providerId="ADAL" clId="{D1021961-481F-4D83-A646-CA17CC8FFDC9}" dt="2021-10-19T13:39:35.285" v="1066" actId="478"/>
          <ac:picMkLst>
            <pc:docMk/>
            <pc:sldMk cId="2126463606" sldId="770"/>
            <ac:picMk id="7" creationId="{26DE7A24-0739-43B5-BB7D-0B2E3F5F6207}"/>
          </ac:picMkLst>
        </pc:picChg>
        <pc:picChg chg="add mod">
          <ac:chgData name="Cristin Byrd" userId="b795b0fe-b708-42ba-a6a8-273c27d31ebd" providerId="ADAL" clId="{D1021961-481F-4D83-A646-CA17CC8FFDC9}" dt="2021-10-19T13:39:51.922" v="1071" actId="1076"/>
          <ac:picMkLst>
            <pc:docMk/>
            <pc:sldMk cId="2126463606" sldId="770"/>
            <ac:picMk id="9" creationId="{1B8ECA56-8AC1-4479-9445-5149FFA05B16}"/>
          </ac:picMkLst>
        </pc:picChg>
      </pc:sldChg>
      <pc:sldChg chg="addSp delSp modSp mod">
        <pc:chgData name="Cristin Byrd" userId="b795b0fe-b708-42ba-a6a8-273c27d31ebd" providerId="ADAL" clId="{D1021961-481F-4D83-A646-CA17CC8FFDC9}" dt="2021-10-19T15:06:03.655" v="1191" actId="20577"/>
        <pc:sldMkLst>
          <pc:docMk/>
          <pc:sldMk cId="3710699856" sldId="771"/>
        </pc:sldMkLst>
        <pc:spChg chg="mod">
          <ac:chgData name="Cristin Byrd" userId="b795b0fe-b708-42ba-a6a8-273c27d31ebd" providerId="ADAL" clId="{D1021961-481F-4D83-A646-CA17CC8FFDC9}" dt="2021-10-19T13:55:47.383" v="1100" actId="1076"/>
          <ac:spMkLst>
            <pc:docMk/>
            <pc:sldMk cId="3710699856" sldId="771"/>
            <ac:spMk id="2" creationId="{00000000-0000-0000-0000-000000000000}"/>
          </ac:spMkLst>
        </pc:spChg>
        <pc:spChg chg="mod ord">
          <ac:chgData name="Cristin Byrd" userId="b795b0fe-b708-42ba-a6a8-273c27d31ebd" providerId="ADAL" clId="{D1021961-481F-4D83-A646-CA17CC8FFDC9}" dt="2021-10-19T15:06:03.655" v="1191" actId="20577"/>
          <ac:spMkLst>
            <pc:docMk/>
            <pc:sldMk cId="3710699856" sldId="771"/>
            <ac:spMk id="3" creationId="{698F39BC-6803-461F-957B-5C37A28ADE63}"/>
          </ac:spMkLst>
        </pc:spChg>
        <pc:picChg chg="mod">
          <ac:chgData name="Cristin Byrd" userId="b795b0fe-b708-42ba-a6a8-273c27d31ebd" providerId="ADAL" clId="{D1021961-481F-4D83-A646-CA17CC8FFDC9}" dt="2021-10-19T13:59:06.917" v="1131" actId="1076"/>
          <ac:picMkLst>
            <pc:docMk/>
            <pc:sldMk cId="3710699856" sldId="771"/>
            <ac:picMk id="6" creationId="{00000000-0000-0000-0000-000000000000}"/>
          </ac:picMkLst>
        </pc:picChg>
        <pc:picChg chg="add del mod">
          <ac:chgData name="Cristin Byrd" userId="b795b0fe-b708-42ba-a6a8-273c27d31ebd" providerId="ADAL" clId="{D1021961-481F-4D83-A646-CA17CC8FFDC9}" dt="2021-10-19T13:50:16.969" v="1098" actId="478"/>
          <ac:picMkLst>
            <pc:docMk/>
            <pc:sldMk cId="3710699856" sldId="771"/>
            <ac:picMk id="7" creationId="{9E518679-DB50-4524-90A5-EEF8B19D8E37}"/>
          </ac:picMkLst>
        </pc:picChg>
        <pc:picChg chg="add del mod">
          <ac:chgData name="Cristin Byrd" userId="b795b0fe-b708-42ba-a6a8-273c27d31ebd" providerId="ADAL" clId="{D1021961-481F-4D83-A646-CA17CC8FFDC9}" dt="2021-10-19T13:57:21.323" v="1113" actId="478"/>
          <ac:picMkLst>
            <pc:docMk/>
            <pc:sldMk cId="3710699856" sldId="771"/>
            <ac:picMk id="9" creationId="{FC0A7DE7-869F-4E83-979C-C39BDD60D98D}"/>
          </ac:picMkLst>
        </pc:picChg>
        <pc:picChg chg="add del mod">
          <ac:chgData name="Cristin Byrd" userId="b795b0fe-b708-42ba-a6a8-273c27d31ebd" providerId="ADAL" clId="{D1021961-481F-4D83-A646-CA17CC8FFDC9}" dt="2021-10-19T13:58:19.637" v="1119" actId="478"/>
          <ac:picMkLst>
            <pc:docMk/>
            <pc:sldMk cId="3710699856" sldId="771"/>
            <ac:picMk id="11" creationId="{D3BABCC0-0D8D-4544-9ADB-83515959B000}"/>
          </ac:picMkLst>
        </pc:picChg>
        <pc:picChg chg="add del mod">
          <ac:chgData name="Cristin Byrd" userId="b795b0fe-b708-42ba-a6a8-273c27d31ebd" providerId="ADAL" clId="{D1021961-481F-4D83-A646-CA17CC8FFDC9}" dt="2021-10-19T14:03:05.316" v="1171" actId="478"/>
          <ac:picMkLst>
            <pc:docMk/>
            <pc:sldMk cId="3710699856" sldId="771"/>
            <ac:picMk id="12" creationId="{6F583DF7-DA59-47F4-8166-1C593196BC6E}"/>
          </ac:picMkLst>
        </pc:picChg>
        <pc:picChg chg="add del mod">
          <ac:chgData name="Cristin Byrd" userId="b795b0fe-b708-42ba-a6a8-273c27d31ebd" providerId="ADAL" clId="{D1021961-481F-4D83-A646-CA17CC8FFDC9}" dt="2021-10-19T14:02:55.588" v="1167"/>
          <ac:picMkLst>
            <pc:docMk/>
            <pc:sldMk cId="3710699856" sldId="771"/>
            <ac:picMk id="13" creationId="{DFDDC23E-4404-493A-8A33-0C26E0ADA98C}"/>
          </ac:picMkLst>
        </pc:picChg>
        <pc:picChg chg="add del mod">
          <ac:chgData name="Cristin Byrd" userId="b795b0fe-b708-42ba-a6a8-273c27d31ebd" providerId="ADAL" clId="{D1021961-481F-4D83-A646-CA17CC8FFDC9}" dt="2021-10-19T14:02:54.377" v="1165"/>
          <ac:picMkLst>
            <pc:docMk/>
            <pc:sldMk cId="3710699856" sldId="771"/>
            <ac:picMk id="14" creationId="{8EE9C77C-2023-4C03-B9D9-DDF914A3A740}"/>
          </ac:picMkLst>
        </pc:picChg>
        <pc:picChg chg="add mod">
          <ac:chgData name="Cristin Byrd" userId="b795b0fe-b708-42ba-a6a8-273c27d31ebd" providerId="ADAL" clId="{D1021961-481F-4D83-A646-CA17CC8FFDC9}" dt="2021-10-19T14:02:52.396" v="1163"/>
          <ac:picMkLst>
            <pc:docMk/>
            <pc:sldMk cId="3710699856" sldId="771"/>
            <ac:picMk id="15" creationId="{96BCFD0E-9F0F-4259-A9A4-5EF07CDFFF28}"/>
          </ac:picMkLst>
        </pc:picChg>
      </pc:sldChg>
      <pc:sldChg chg="addSp modSp mod">
        <pc:chgData name="Cristin Byrd" userId="b795b0fe-b708-42ba-a6a8-273c27d31ebd" providerId="ADAL" clId="{D1021961-481F-4D83-A646-CA17CC8FFDC9}" dt="2021-10-19T13:31:16.784" v="1049" actId="170"/>
        <pc:sldMkLst>
          <pc:docMk/>
          <pc:sldMk cId="2722609079" sldId="772"/>
        </pc:sldMkLst>
        <pc:spChg chg="ord">
          <ac:chgData name="Cristin Byrd" userId="b795b0fe-b708-42ba-a6a8-273c27d31ebd" providerId="ADAL" clId="{D1021961-481F-4D83-A646-CA17CC8FFDC9}" dt="2021-10-19T13:30:57.524" v="1046" actId="170"/>
          <ac:spMkLst>
            <pc:docMk/>
            <pc:sldMk cId="2722609079" sldId="772"/>
            <ac:spMk id="2" creationId="{00000000-0000-0000-0000-000000000000}"/>
          </ac:spMkLst>
        </pc:spChg>
        <pc:spChg chg="mod ord">
          <ac:chgData name="Cristin Byrd" userId="b795b0fe-b708-42ba-a6a8-273c27d31ebd" providerId="ADAL" clId="{D1021961-481F-4D83-A646-CA17CC8FFDC9}" dt="2021-10-19T13:31:16.784" v="1049" actId="170"/>
          <ac:spMkLst>
            <pc:docMk/>
            <pc:sldMk cId="2722609079" sldId="772"/>
            <ac:spMk id="3" creationId="{698F39BC-6803-461F-957B-5C37A28ADE63}"/>
          </ac:spMkLst>
        </pc:spChg>
        <pc:picChg chg="add mod ord">
          <ac:chgData name="Cristin Byrd" userId="b795b0fe-b708-42ba-a6a8-273c27d31ebd" providerId="ADAL" clId="{D1021961-481F-4D83-A646-CA17CC8FFDC9}" dt="2021-10-19T13:31:09.220" v="1048" actId="171"/>
          <ac:picMkLst>
            <pc:docMk/>
            <pc:sldMk cId="2722609079" sldId="772"/>
            <ac:picMk id="7" creationId="{2EB46505-3DF3-4543-8712-5F80C61E0B01}"/>
          </ac:picMkLst>
        </pc:picChg>
      </pc:sldChg>
      <pc:sldChg chg="modSp mod">
        <pc:chgData name="Cristin Byrd" userId="b795b0fe-b708-42ba-a6a8-273c27d31ebd" providerId="ADAL" clId="{D1021961-481F-4D83-A646-CA17CC8FFDC9}" dt="2021-10-18T21:52:35.033" v="385" actId="12"/>
        <pc:sldMkLst>
          <pc:docMk/>
          <pc:sldMk cId="1591087883" sldId="773"/>
        </pc:sldMkLst>
        <pc:spChg chg="mod">
          <ac:chgData name="Cristin Byrd" userId="b795b0fe-b708-42ba-a6a8-273c27d31ebd" providerId="ADAL" clId="{D1021961-481F-4D83-A646-CA17CC8FFDC9}" dt="2021-10-18T21:52:35.033" v="385" actId="12"/>
          <ac:spMkLst>
            <pc:docMk/>
            <pc:sldMk cId="1591087883" sldId="773"/>
            <ac:spMk id="3" creationId="{698F39BC-6803-461F-957B-5C37A28ADE63}"/>
          </ac:spMkLst>
        </pc:spChg>
      </pc:sldChg>
      <pc:sldChg chg="addSp modSp mod">
        <pc:chgData name="Cristin Byrd" userId="b795b0fe-b708-42ba-a6a8-273c27d31ebd" providerId="ADAL" clId="{D1021961-481F-4D83-A646-CA17CC8FFDC9}" dt="2021-10-19T14:52:20.642" v="1182" actId="1076"/>
        <pc:sldMkLst>
          <pc:docMk/>
          <pc:sldMk cId="200690971" sldId="774"/>
        </pc:sldMkLst>
        <pc:spChg chg="mod">
          <ac:chgData name="Cristin Byrd" userId="b795b0fe-b708-42ba-a6a8-273c27d31ebd" providerId="ADAL" clId="{D1021961-481F-4D83-A646-CA17CC8FFDC9}" dt="2021-10-19T14:50:11.866" v="1176" actId="1076"/>
          <ac:spMkLst>
            <pc:docMk/>
            <pc:sldMk cId="200690971" sldId="774"/>
            <ac:spMk id="2" creationId="{00000000-0000-0000-0000-000000000000}"/>
          </ac:spMkLst>
        </pc:spChg>
        <pc:spChg chg="mod">
          <ac:chgData name="Cristin Byrd" userId="b795b0fe-b708-42ba-a6a8-273c27d31ebd" providerId="ADAL" clId="{D1021961-481F-4D83-A646-CA17CC8FFDC9}" dt="2021-10-19T14:52:20.642" v="1182" actId="1076"/>
          <ac:spMkLst>
            <pc:docMk/>
            <pc:sldMk cId="200690971" sldId="774"/>
            <ac:spMk id="3" creationId="{698F39BC-6803-461F-957B-5C37A28ADE63}"/>
          </ac:spMkLst>
        </pc:spChg>
        <pc:picChg chg="mod">
          <ac:chgData name="Cristin Byrd" userId="b795b0fe-b708-42ba-a6a8-273c27d31ebd" providerId="ADAL" clId="{D1021961-481F-4D83-A646-CA17CC8FFDC9}" dt="2021-10-18T22:11:12.398" v="957" actId="1076"/>
          <ac:picMkLst>
            <pc:docMk/>
            <pc:sldMk cId="200690971" sldId="774"/>
            <ac:picMk id="6" creationId="{00000000-0000-0000-0000-000000000000}"/>
          </ac:picMkLst>
        </pc:picChg>
        <pc:picChg chg="add mod">
          <ac:chgData name="Cristin Byrd" userId="b795b0fe-b708-42ba-a6a8-273c27d31ebd" providerId="ADAL" clId="{D1021961-481F-4D83-A646-CA17CC8FFDC9}" dt="2021-10-19T14:50:21.422" v="1179" actId="1076"/>
          <ac:picMkLst>
            <pc:docMk/>
            <pc:sldMk cId="200690971" sldId="774"/>
            <ac:picMk id="7" creationId="{39D59E53-65AC-4E53-B349-C42680A506B7}"/>
          </ac:picMkLst>
        </pc:picChg>
      </pc:sldChg>
      <pc:sldChg chg="addSp modSp mod ord">
        <pc:chgData name="Cristin Byrd" userId="b795b0fe-b708-42ba-a6a8-273c27d31ebd" providerId="ADAL" clId="{D1021961-481F-4D83-A646-CA17CC8FFDC9}" dt="2021-10-19T14:42:10.981" v="1175" actId="255"/>
        <pc:sldMkLst>
          <pc:docMk/>
          <pc:sldMk cId="1088665852" sldId="775"/>
        </pc:sldMkLst>
        <pc:spChg chg="mod">
          <ac:chgData name="Cristin Byrd" userId="b795b0fe-b708-42ba-a6a8-273c27d31ebd" providerId="ADAL" clId="{D1021961-481F-4D83-A646-CA17CC8FFDC9}" dt="2021-10-18T21:46:06.357" v="52" actId="113"/>
          <ac:spMkLst>
            <pc:docMk/>
            <pc:sldMk cId="1088665852" sldId="775"/>
            <ac:spMk id="2" creationId="{00000000-0000-0000-0000-000000000000}"/>
          </ac:spMkLst>
        </pc:spChg>
        <pc:spChg chg="mod">
          <ac:chgData name="Cristin Byrd" userId="b795b0fe-b708-42ba-a6a8-273c27d31ebd" providerId="ADAL" clId="{D1021961-481F-4D83-A646-CA17CC8FFDC9}" dt="2021-10-19T14:42:10.981" v="1175" actId="255"/>
          <ac:spMkLst>
            <pc:docMk/>
            <pc:sldMk cId="1088665852" sldId="775"/>
            <ac:spMk id="3" creationId="{698F39BC-6803-461F-957B-5C37A28ADE63}"/>
          </ac:spMkLst>
        </pc:spChg>
        <pc:picChg chg="add mod">
          <ac:chgData name="Cristin Byrd" userId="b795b0fe-b708-42ba-a6a8-273c27d31ebd" providerId="ADAL" clId="{D1021961-481F-4D83-A646-CA17CC8FFDC9}" dt="2021-10-18T22:06:01.911" v="948" actId="1076"/>
          <ac:picMkLst>
            <pc:docMk/>
            <pc:sldMk cId="1088665852" sldId="775"/>
            <ac:picMk id="7" creationId="{00CF1767-2AB8-4D84-B99A-1D566F6764D7}"/>
          </ac:picMkLst>
        </pc:picChg>
      </pc:sldChg>
      <pc:sldChg chg="addSp delSp modSp mod ord">
        <pc:chgData name="Cristin Byrd" userId="b795b0fe-b708-42ba-a6a8-273c27d31ebd" providerId="ADAL" clId="{D1021961-481F-4D83-A646-CA17CC8FFDC9}" dt="2021-10-18T22:17:51.201" v="999" actId="14100"/>
        <pc:sldMkLst>
          <pc:docMk/>
          <pc:sldMk cId="2185122627" sldId="776"/>
        </pc:sldMkLst>
        <pc:spChg chg="mod">
          <ac:chgData name="Cristin Byrd" userId="b795b0fe-b708-42ba-a6a8-273c27d31ebd" providerId="ADAL" clId="{D1021961-481F-4D83-A646-CA17CC8FFDC9}" dt="2021-10-18T22:13:16.049" v="971" actId="1076"/>
          <ac:spMkLst>
            <pc:docMk/>
            <pc:sldMk cId="2185122627" sldId="776"/>
            <ac:spMk id="2" creationId="{00000000-0000-0000-0000-000000000000}"/>
          </ac:spMkLst>
        </pc:spChg>
        <pc:spChg chg="mod ord">
          <ac:chgData name="Cristin Byrd" userId="b795b0fe-b708-42ba-a6a8-273c27d31ebd" providerId="ADAL" clId="{D1021961-481F-4D83-A646-CA17CC8FFDC9}" dt="2021-10-18T22:17:18.002" v="994" actId="166"/>
          <ac:spMkLst>
            <pc:docMk/>
            <pc:sldMk cId="2185122627" sldId="776"/>
            <ac:spMk id="3" creationId="{698F39BC-6803-461F-957B-5C37A28ADE63}"/>
          </ac:spMkLst>
        </pc:spChg>
        <pc:picChg chg="add del mod">
          <ac:chgData name="Cristin Byrd" userId="b795b0fe-b708-42ba-a6a8-273c27d31ebd" providerId="ADAL" clId="{D1021961-481F-4D83-A646-CA17CC8FFDC9}" dt="2021-10-18T22:17:11.041" v="990" actId="478"/>
          <ac:picMkLst>
            <pc:docMk/>
            <pc:sldMk cId="2185122627" sldId="776"/>
            <ac:picMk id="7" creationId="{7EEAAB28-5B11-4993-A7E3-17367C73F020}"/>
          </ac:picMkLst>
        </pc:picChg>
        <pc:picChg chg="add mod">
          <ac:chgData name="Cristin Byrd" userId="b795b0fe-b708-42ba-a6a8-273c27d31ebd" providerId="ADAL" clId="{D1021961-481F-4D83-A646-CA17CC8FFDC9}" dt="2021-10-18T22:17:51.201" v="999" actId="14100"/>
          <ac:picMkLst>
            <pc:docMk/>
            <pc:sldMk cId="2185122627" sldId="776"/>
            <ac:picMk id="9" creationId="{A8CDEB09-96A7-47AB-BDCA-EA8083DFEAE8}"/>
          </ac:picMkLst>
        </pc:picChg>
      </pc:sldChg>
      <pc:sldChg chg="addSp modSp mod">
        <pc:chgData name="Cristin Byrd" userId="b795b0fe-b708-42ba-a6a8-273c27d31ebd" providerId="ADAL" clId="{D1021961-481F-4D83-A646-CA17CC8FFDC9}" dt="2021-10-19T13:13:53.310" v="1012" actId="1076"/>
        <pc:sldMkLst>
          <pc:docMk/>
          <pc:sldMk cId="3235471589" sldId="777"/>
        </pc:sldMkLst>
        <pc:spChg chg="mod">
          <ac:chgData name="Cristin Byrd" userId="b795b0fe-b708-42ba-a6a8-273c27d31ebd" providerId="ADAL" clId="{D1021961-481F-4D83-A646-CA17CC8FFDC9}" dt="2021-10-18T21:59:28.070" v="649" actId="1076"/>
          <ac:spMkLst>
            <pc:docMk/>
            <pc:sldMk cId="3235471589" sldId="777"/>
            <ac:spMk id="2" creationId="{00000000-0000-0000-0000-000000000000}"/>
          </ac:spMkLst>
        </pc:spChg>
        <pc:spChg chg="mod">
          <ac:chgData name="Cristin Byrd" userId="b795b0fe-b708-42ba-a6a8-273c27d31ebd" providerId="ADAL" clId="{D1021961-481F-4D83-A646-CA17CC8FFDC9}" dt="2021-10-18T22:00:33.129" v="705" actId="12"/>
          <ac:spMkLst>
            <pc:docMk/>
            <pc:sldMk cId="3235471589" sldId="777"/>
            <ac:spMk id="3" creationId="{698F39BC-6803-461F-957B-5C37A28ADE63}"/>
          </ac:spMkLst>
        </pc:spChg>
        <pc:picChg chg="add mod">
          <ac:chgData name="Cristin Byrd" userId="b795b0fe-b708-42ba-a6a8-273c27d31ebd" providerId="ADAL" clId="{D1021961-481F-4D83-A646-CA17CC8FFDC9}" dt="2021-10-19T13:13:53.310" v="1012" actId="1076"/>
          <ac:picMkLst>
            <pc:docMk/>
            <pc:sldMk cId="3235471589" sldId="777"/>
            <ac:picMk id="7" creationId="{CB8CE0F6-28D7-43EA-9FF7-BBEDE825B024}"/>
          </ac:picMkLst>
        </pc:picChg>
      </pc:sldChg>
      <pc:sldChg chg="del">
        <pc:chgData name="Cristin Byrd" userId="b795b0fe-b708-42ba-a6a8-273c27d31ebd" providerId="ADAL" clId="{D1021961-481F-4D83-A646-CA17CC8FFDC9}" dt="2021-10-18T22:00:46.018" v="706" actId="2696"/>
        <pc:sldMkLst>
          <pc:docMk/>
          <pc:sldMk cId="1737414536" sldId="778"/>
        </pc:sldMkLst>
      </pc:sldChg>
      <pc:sldChg chg="del">
        <pc:chgData name="Cristin Byrd" userId="b795b0fe-b708-42ba-a6a8-273c27d31ebd" providerId="ADAL" clId="{D1021961-481F-4D83-A646-CA17CC8FFDC9}" dt="2021-10-18T22:00:48.877" v="707" actId="2696"/>
        <pc:sldMkLst>
          <pc:docMk/>
          <pc:sldMk cId="1909398262" sldId="779"/>
        </pc:sldMkLst>
      </pc:sldChg>
      <pc:sldChg chg="addSp delSp modSp mod">
        <pc:chgData name="Cristin Byrd" userId="b795b0fe-b708-42ba-a6a8-273c27d31ebd" providerId="ADAL" clId="{D1021961-481F-4D83-A646-CA17CC8FFDC9}" dt="2021-10-19T13:23:08.858" v="1028" actId="14100"/>
        <pc:sldMkLst>
          <pc:docMk/>
          <pc:sldMk cId="841839207" sldId="780"/>
        </pc:sldMkLst>
        <pc:spChg chg="mod">
          <ac:chgData name="Cristin Byrd" userId="b795b0fe-b708-42ba-a6a8-273c27d31ebd" providerId="ADAL" clId="{D1021961-481F-4D83-A646-CA17CC8FFDC9}" dt="2021-10-19T13:22:52.485" v="1025" actId="1076"/>
          <ac:spMkLst>
            <pc:docMk/>
            <pc:sldMk cId="841839207" sldId="780"/>
            <ac:spMk id="2" creationId="{C413268D-5D5E-4499-A732-4A2C50ECC100}"/>
          </ac:spMkLst>
        </pc:spChg>
        <pc:picChg chg="mod">
          <ac:chgData name="Cristin Byrd" userId="b795b0fe-b708-42ba-a6a8-273c27d31ebd" providerId="ADAL" clId="{D1021961-481F-4D83-A646-CA17CC8FFDC9}" dt="2021-10-19T13:22:53.065" v="1026" actId="1076"/>
          <ac:picMkLst>
            <pc:docMk/>
            <pc:sldMk cId="841839207" sldId="780"/>
            <ac:picMk id="4" creationId="{00000000-0000-0000-0000-000000000000}"/>
          </ac:picMkLst>
        </pc:picChg>
        <pc:picChg chg="add mod ord">
          <ac:chgData name="Cristin Byrd" userId="b795b0fe-b708-42ba-a6a8-273c27d31ebd" providerId="ADAL" clId="{D1021961-481F-4D83-A646-CA17CC8FFDC9}" dt="2021-10-19T13:23:08.858" v="1028" actId="14100"/>
          <ac:picMkLst>
            <pc:docMk/>
            <pc:sldMk cId="841839207" sldId="780"/>
            <ac:picMk id="5" creationId="{171363B7-94BA-4369-8DC1-809C8B3D8BFB}"/>
          </ac:picMkLst>
        </pc:picChg>
        <pc:picChg chg="del">
          <ac:chgData name="Cristin Byrd" userId="b795b0fe-b708-42ba-a6a8-273c27d31ebd" providerId="ADAL" clId="{D1021961-481F-4D83-A646-CA17CC8FFDC9}" dt="2021-10-19T13:22:06.942" v="1013" actId="478"/>
          <ac:picMkLst>
            <pc:docMk/>
            <pc:sldMk cId="841839207" sldId="780"/>
            <ac:picMk id="6" creationId="{00000000-0000-0000-0000-000000000000}"/>
          </ac:picMkLst>
        </pc:picChg>
      </pc:sldChg>
      <pc:sldChg chg="del">
        <pc:chgData name="Cristin Byrd" userId="b795b0fe-b708-42ba-a6a8-273c27d31ebd" providerId="ADAL" clId="{D1021961-481F-4D83-A646-CA17CC8FFDC9}" dt="2021-10-18T21:57:24.271" v="441" actId="2696"/>
        <pc:sldMkLst>
          <pc:docMk/>
          <pc:sldMk cId="1141432614" sldId="781"/>
        </pc:sldMkLst>
      </pc:sldChg>
      <pc:sldChg chg="modSp del mod">
        <pc:chgData name="Cristin Byrd" userId="b795b0fe-b708-42ba-a6a8-273c27d31ebd" providerId="ADAL" clId="{D1021961-481F-4D83-A646-CA17CC8FFDC9}" dt="2021-10-19T21:37:11.409" v="1219" actId="2696"/>
        <pc:sldMkLst>
          <pc:docMk/>
          <pc:sldMk cId="2570023853" sldId="782"/>
        </pc:sldMkLst>
        <pc:spChg chg="mod">
          <ac:chgData name="Cristin Byrd" userId="b795b0fe-b708-42ba-a6a8-273c27d31ebd" providerId="ADAL" clId="{D1021961-481F-4D83-A646-CA17CC8FFDC9}" dt="2021-10-19T13:07:07.967" v="1007" actId="255"/>
          <ac:spMkLst>
            <pc:docMk/>
            <pc:sldMk cId="2570023853" sldId="782"/>
            <ac:spMk id="5" creationId="{00000000-0000-0000-0000-000000000000}"/>
          </ac:spMkLst>
        </pc:spChg>
      </pc:sldChg>
      <pc:sldChg chg="modSp mod">
        <pc:chgData name="Cristin Byrd" userId="b795b0fe-b708-42ba-a6a8-273c27d31ebd" providerId="ADAL" clId="{D1021961-481F-4D83-A646-CA17CC8FFDC9}" dt="2021-10-19T21:43:16.155" v="1225" actId="255"/>
        <pc:sldMkLst>
          <pc:docMk/>
          <pc:sldMk cId="3830968237" sldId="783"/>
        </pc:sldMkLst>
        <pc:spChg chg="mod">
          <ac:chgData name="Cristin Byrd" userId="b795b0fe-b708-42ba-a6a8-273c27d31ebd" providerId="ADAL" clId="{D1021961-481F-4D83-A646-CA17CC8FFDC9}" dt="2021-10-19T21:43:16.155" v="1225" actId="255"/>
          <ac:spMkLst>
            <pc:docMk/>
            <pc:sldMk cId="3830968237" sldId="783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/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/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/>
            </a:lvl1pPr>
          </a:lstStyle>
          <a:p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/>
            </a:lvl1pPr>
          </a:lstStyle>
          <a:p>
            <a:fld id="{39A1D8AA-0759-46A2-B81F-483125C0BA24}" type="slidenum">
              <a:rPr lang="en-US" smtClean="0">
                <a:latin typeface="Lucida Sans" panose="020B0602030504020204" pitchFamily="34" charset="0"/>
              </a:rPr>
              <a:pPr/>
              <a:t>‹#›</a:t>
            </a:fld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53112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719138"/>
            <a:ext cx="6384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0" tIns="48321" rIns="96640" bIns="483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0" tIns="48321" rIns="96640" bIns="4832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l">
              <a:defRPr sz="1200">
                <a:latin typeface="Lucida Sans" panose="020B0602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0" tIns="48321" rIns="96640" bIns="48321" rtlCol="0" anchor="b"/>
          <a:lstStyle>
            <a:lvl1pPr algn="r">
              <a:defRPr sz="1200">
                <a:latin typeface="Lucida Sans" panose="020B0602030504020204" pitchFamily="34" charset="0"/>
              </a:defRPr>
            </a:lvl1pPr>
          </a:lstStyle>
          <a:p>
            <a:fld id="{46329832-12EF-4CC1-A624-5BF5612E3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2021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ucida Sans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19138"/>
            <a:ext cx="63849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5138" y="719138"/>
            <a:ext cx="63849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27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B12B-8E23-4AFD-929C-80BDBFA51227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3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1912-B7E5-4CB9-BBFF-E5843B56B496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08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121-8135-4173-9279-CF93EC4C1171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48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39C9-715D-4BA5-A417-DBDEE034BD92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68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C284-999F-49F4-9ED2-1A4ED229A859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52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BC32-413F-4EB2-9E85-29B9D9501B58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94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28BA-13FD-4931-BD78-CF02025193E0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48CF-28FE-44B7-9A51-CA55051CA35B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73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238A-B5D4-45D4-869B-174A067B93AA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27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FC92-8630-4EF7-AC06-8D9B0677832E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90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E28-4B52-46F1-A06F-4386D5FE55CD}" type="datetime1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Missouri EdCounsel,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DEF-0F84-497D-9118-597C27AEF7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91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7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FA87762C-A87A-4533-AA75-A2BDECC0110F}" type="datetime1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Missouri EdCounsel,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E1EEADEF-0F84-497D-9118-597C27AEF7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747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409" y="700823"/>
            <a:ext cx="115777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The Chaos Continues:  Seeing Around Current Legal Corners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1547A2"/>
              </a:solidFill>
              <a:latin typeface="Minion Pro" panose="02040503050306020203" pitchFamily="18" charset="0"/>
              <a:ea typeface="Malgun Gothic" panose="020B0503020000020004" pitchFamily="34" charset="-127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October 20, 2021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1547A2"/>
              </a:solidFill>
              <a:latin typeface="Minion Pro" panose="02040503050306020203" pitchFamily="18" charset="0"/>
              <a:ea typeface="Malgun Gothic" panose="020B0503020000020004" pitchFamily="34" charset="-127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Emily Omohundro &amp; Duane Martin</a:t>
            </a:r>
          </a:p>
        </p:txBody>
      </p:sp>
      <p:pic>
        <p:nvPicPr>
          <p:cNvPr id="11" name="Picture 2" descr="EdCounsel_Logo-Emai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8"/>
          <a:stretch/>
        </p:blipFill>
        <p:spPr bwMode="auto">
          <a:xfrm>
            <a:off x="3255789" y="4563374"/>
            <a:ext cx="5650265" cy="175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6558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0" y="-5120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AG’s Claims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65" y="1166018"/>
            <a:ext cx="10418303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Arbitrary and capricious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District </a:t>
            </a:r>
            <a:r>
              <a:rPr lang="en-US" sz="3200">
                <a:solidFill>
                  <a:srgbClr val="1547A2"/>
                </a:solidFill>
                <a:latin typeface="Minion Pro" panose="02040503050306020203" pitchFamily="18" charset="0"/>
              </a:rPr>
              <a:t>did not consider </a:t>
            </a: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all the scientific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Cites studies/data regarding low child death rates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Does not address data regarding Delta variant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Violations of HB 271 (</a:t>
            </a:r>
            <a:r>
              <a:rPr lang="en-US" dirty="0" err="1">
                <a:solidFill>
                  <a:srgbClr val="1547A2"/>
                </a:solidFill>
                <a:latin typeface="Minion Pro" panose="02040503050306020203" pitchFamily="18" charset="0"/>
              </a:rPr>
              <a:t>RSMo</a:t>
            </a: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 § 67.265)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Masking requirement = a “public health order”?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Requirement must be put before the Board every 30 days?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Is specific school district subject to the law? </a:t>
            </a:r>
          </a:p>
        </p:txBody>
      </p:sp>
    </p:spTree>
    <p:extLst>
      <p:ext uri="{BB962C8B-B14F-4D97-AF65-F5344CB8AC3E}">
        <p14:creationId xmlns:p14="http://schemas.microsoft.com/office/powerpoint/2010/main" xmlns="" val="371069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2EB46505-3DF3-4543-8712-5F80C61E0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0119" y="1371600"/>
            <a:ext cx="4724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19" y="2030543"/>
            <a:ext cx="1094565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Filed against 7 school districts and 2 cities in federal court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21 separate claims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Similar in some respects to AG’s 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Additional claims based upon students with disabilities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Includes claims regarding religious exemptions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2" y="30868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Northland Parent Association v. Excelsior Springs School District et al</a:t>
            </a:r>
          </a:p>
        </p:txBody>
      </p:sp>
    </p:spTree>
    <p:extLst>
      <p:ext uri="{BB962C8B-B14F-4D97-AF65-F5344CB8AC3E}">
        <p14:creationId xmlns:p14="http://schemas.microsoft.com/office/powerpoint/2010/main" xmlns="" val="272260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0" y="20448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Due Process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" y="1600200"/>
            <a:ext cx="10945654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Claims that school must adopt a masking requirement to provide a free appropriate public education to a particular student or students with disabilities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Allegations include that moving students to homebound or virtual denies them education in their least restrictive environment (in-seat) 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Courts in other jurisdictions have ruled that universal mask mandates are not an unreasonable accommodation for a student with a disability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08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0" y="159659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Extra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01" y="1676400"/>
            <a:ext cx="1094565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Certified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Coverage for subs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Online Learning coverage/planning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“Sign on” bonuses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Classified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Hiring Bonuses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Referral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Attracting substitute teachers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7" name="Picture 6" descr="A calculator on a calculator&#10;&#10;Description automatically generated with medium confidence">
            <a:extLst>
              <a:ext uri="{FF2B5EF4-FFF2-40B4-BE49-F238E27FC236}">
                <a16:creationId xmlns:a16="http://schemas.microsoft.com/office/drawing/2014/main" xmlns="" id="{CB8CE0F6-28D7-43EA-9FF7-BBEDE825B0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119" y="1984577"/>
            <a:ext cx="4114515" cy="30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47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409" y="700823"/>
            <a:ext cx="1157771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The Chaos Continues:  Seeing Around Current Legal Corners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1547A2"/>
              </a:solidFill>
              <a:latin typeface="Minion Pro" panose="02040503050306020203" pitchFamily="18" charset="0"/>
              <a:ea typeface="Malgun Gothic" panose="020B0503020000020004" pitchFamily="34" charset="-127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October 20, 2021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1547A2"/>
              </a:solidFill>
              <a:latin typeface="Minion Pro" panose="02040503050306020203" pitchFamily="18" charset="0"/>
              <a:ea typeface="Malgun Gothic" panose="020B0503020000020004" pitchFamily="34" charset="-127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1547A2"/>
                </a:solidFill>
                <a:latin typeface="Minion Pro" panose="02040503050306020203" pitchFamily="18" charset="0"/>
                <a:ea typeface="Malgun Gothic" panose="020B0503020000020004" pitchFamily="34" charset="-127"/>
                <a:cs typeface="Times New Roman" pitchFamily="18" charset="0"/>
              </a:rPr>
              <a:t>Emily Omohundro &amp; Duane Martin</a:t>
            </a:r>
          </a:p>
        </p:txBody>
      </p:sp>
      <p:pic>
        <p:nvPicPr>
          <p:cNvPr id="11" name="Picture 2" descr="EdCounsel_Logo-Emai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08"/>
          <a:stretch/>
        </p:blipFill>
        <p:spPr bwMode="auto">
          <a:xfrm>
            <a:off x="3255789" y="4563374"/>
            <a:ext cx="5650265" cy="175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09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214519" y="2057400"/>
            <a:ext cx="25146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47A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1547A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47A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1547A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rgbClr val="1547A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Minion Pro" panose="020405030503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8" y="500868"/>
            <a:ext cx="5029200" cy="11430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1547A2"/>
                </a:solidFill>
              </a:rPr>
              <a:t>Follow us on social media!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869" y="1272898"/>
            <a:ext cx="4508498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719" y="257419"/>
            <a:ext cx="6919120" cy="606718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399" y="3230637"/>
            <a:ext cx="4389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1547A2"/>
                </a:solidFill>
                <a:latin typeface="Minion Pro" panose="02040503050306020203" pitchFamily="18" charset="0"/>
              </a:rPr>
              <a:t>EdCounsel Insights Podcast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592" y="4255906"/>
            <a:ext cx="2536228" cy="729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428" y="5028006"/>
            <a:ext cx="2537377" cy="9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43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16200000">
            <a:off x="-946942" y="-64202"/>
            <a:ext cx="4302123" cy="182880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91709" y="1219200"/>
            <a:ext cx="50864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24600"/>
            <a:ext cx="12161838" cy="11271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319881" y="324647"/>
            <a:ext cx="12161838" cy="11271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hape 156"/>
          <p:cNvSpPr txBox="1">
            <a:spLocks/>
          </p:cNvSpPr>
          <p:nvPr/>
        </p:nvSpPr>
        <p:spPr>
          <a:xfrm>
            <a:off x="2651919" y="609600"/>
            <a:ext cx="7757319" cy="490696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rgbClr val="1547A2"/>
              </a:buClr>
              <a:buSzPct val="100000"/>
              <a:buBlip>
                <a:blip r:embed="rId2"/>
              </a:buBlip>
            </a:pPr>
            <a:r>
              <a:rPr lang="en-US" sz="40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Legal Issues Associated with Staffing Shortages</a:t>
            </a:r>
          </a:p>
          <a:p>
            <a:pPr>
              <a:spcBef>
                <a:spcPts val="300"/>
              </a:spcBef>
              <a:buClr>
                <a:srgbClr val="1547A2"/>
              </a:buClr>
              <a:buSzPct val="100000"/>
              <a:buBlip>
                <a:blip r:embed="rId2"/>
              </a:buBlip>
            </a:pPr>
            <a:r>
              <a:rPr lang="en-US" sz="40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Material Objections</a:t>
            </a:r>
          </a:p>
          <a:p>
            <a:pPr>
              <a:spcBef>
                <a:spcPts val="300"/>
              </a:spcBef>
              <a:buClr>
                <a:srgbClr val="1547A2"/>
              </a:buClr>
              <a:buSzPct val="100000"/>
              <a:buBlip>
                <a:blip r:embed="rId2"/>
              </a:buBlip>
            </a:pPr>
            <a:r>
              <a:rPr lang="en-US" sz="40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Transgender Student Matters</a:t>
            </a:r>
          </a:p>
          <a:p>
            <a:pPr>
              <a:spcBef>
                <a:spcPts val="300"/>
              </a:spcBef>
              <a:buClr>
                <a:srgbClr val="1547A2"/>
              </a:buClr>
              <a:buSzPct val="100000"/>
              <a:buBlip>
                <a:blip r:embed="rId2"/>
              </a:buBlip>
            </a:pPr>
            <a:r>
              <a:rPr lang="en-US" sz="40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Current Masking Litigation</a:t>
            </a:r>
          </a:p>
          <a:p>
            <a:pPr>
              <a:spcBef>
                <a:spcPts val="300"/>
              </a:spcBef>
              <a:buClr>
                <a:srgbClr val="1547A2"/>
              </a:buClr>
              <a:buSzPct val="100000"/>
              <a:buBlip>
                <a:blip r:embed="rId2"/>
              </a:buBlip>
            </a:pPr>
            <a:r>
              <a:rPr lang="en-US" sz="40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Extra Compensation</a:t>
            </a:r>
          </a:p>
          <a:p>
            <a:pPr marL="0" indent="0">
              <a:spcBef>
                <a:spcPts val="300"/>
              </a:spcBef>
              <a:buClr>
                <a:srgbClr val="1547A2"/>
              </a:buClr>
              <a:buSzPct val="100000"/>
              <a:buNone/>
            </a:pPr>
            <a:endParaRPr lang="en-US" sz="2800" dirty="0">
              <a:latin typeface="Minion Pro" panose="02040503050306020203" pitchFamily="18" charset="0"/>
              <a:ea typeface="Malgun Gothic" panose="020B0503020000020004" pitchFamily="34" charset="-127"/>
              <a:cs typeface="Georgia"/>
              <a:sym typeface="Georgia"/>
            </a:endParaRPr>
          </a:p>
          <a:p>
            <a:pPr marL="0" indent="0">
              <a:spcBef>
                <a:spcPts val="300"/>
              </a:spcBef>
              <a:buClr>
                <a:srgbClr val="1547A2"/>
              </a:buClr>
              <a:buSzPct val="100000"/>
              <a:buNone/>
            </a:pPr>
            <a:r>
              <a:rPr lang="en-US" sz="2800" dirty="0">
                <a:latin typeface="Minion Pro" panose="02040503050306020203" pitchFamily="18" charset="0"/>
                <a:ea typeface="Malgun Gothic" panose="020B0503020000020004" pitchFamily="34" charset="-127"/>
                <a:cs typeface="Georgia"/>
                <a:sym typeface="Georgia"/>
              </a:rPr>
              <a:t> </a:t>
            </a:r>
          </a:p>
          <a:p>
            <a:pPr marL="0" indent="0">
              <a:spcBef>
                <a:spcPts val="300"/>
              </a:spcBef>
              <a:buClr>
                <a:srgbClr val="1547A2"/>
              </a:buClr>
              <a:buSzPct val="100000"/>
              <a:buNone/>
            </a:pPr>
            <a:endParaRPr lang="en-US" sz="2800" dirty="0">
              <a:solidFill>
                <a:srgbClr val="014DFE"/>
              </a:solidFill>
              <a:latin typeface="Minion Pro" panose="02040503050306020203" pitchFamily="18" charset="0"/>
              <a:ea typeface="Malgun Gothic" panose="020B0503020000020004" pitchFamily="34" charset="-127"/>
              <a:cs typeface="Georgia"/>
              <a:sym typeface="Georgia"/>
            </a:endParaRPr>
          </a:p>
          <a:p>
            <a:pPr marL="0" indent="0">
              <a:spcBef>
                <a:spcPts val="300"/>
              </a:spcBef>
              <a:buClr>
                <a:schemeClr val="accent3"/>
              </a:buClr>
              <a:buSzPct val="25000"/>
              <a:buNone/>
            </a:pPr>
            <a:endParaRPr lang="en-US" sz="2800" dirty="0">
              <a:latin typeface="Minion Pro" panose="020405030503060202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94" y="457201"/>
            <a:ext cx="1635850" cy="1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7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2" y="30868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Legal Issues Associated with Staffing Shortages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19" y="2030543"/>
            <a:ext cx="1094565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Teacher late resignations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Board release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FMLA/ADA 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Liquidated damages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Termination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Certification discipline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Contracts for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xmlns="" id="{00CF1767-2AB8-4D84-B99A-1D566F6764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919" y="1702921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66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0" y="20369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Material 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500" y="1447800"/>
            <a:ext cx="7848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Records requests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Sunshine Law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Statute pertaining to instructional materials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Objections to media and instructional materials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Library books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Online materials used in the classroom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Know your process for response to complaints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First Amendment issues</a:t>
            </a:r>
          </a:p>
          <a:p>
            <a:endParaRPr lang="en-US" dirty="0">
              <a:solidFill>
                <a:srgbClr val="1547A2"/>
              </a:solidFill>
              <a:latin typeface="Minion Pro" panose="020405030503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xmlns="" id="{39D59E53-65AC-4E53-B349-C42680A506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38" y="1877027"/>
            <a:ext cx="4141500" cy="31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9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98" y="21576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Transgender Student Matters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9" name="Picture 8" descr="A picture containing text, plate, dishware&#10;&#10;Description automatically generated">
            <a:extLst>
              <a:ext uri="{FF2B5EF4-FFF2-40B4-BE49-F238E27FC236}">
                <a16:creationId xmlns:a16="http://schemas.microsoft.com/office/drawing/2014/main" xmlns="" id="{A8CDEB09-96A7-47AB-BDCA-EA8083DFE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718" y="3766038"/>
            <a:ext cx="3733801" cy="2558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19" y="1166019"/>
            <a:ext cx="10945654" cy="2948782"/>
          </a:xfrm>
        </p:spPr>
        <p:txBody>
          <a:bodyPr/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State of the litigation landscape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Federal guidance changes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So far this year: - Bathroom requests - sex-segregated class issues - dress code matters - parent and student concerns/complaints - bullying/harassment complaints taken up by OCR/DOJ </a:t>
            </a:r>
          </a:p>
        </p:txBody>
      </p:sp>
    </p:spTree>
    <p:extLst>
      <p:ext uri="{BB962C8B-B14F-4D97-AF65-F5344CB8AC3E}">
        <p14:creationId xmlns:p14="http://schemas.microsoft.com/office/powerpoint/2010/main" xmlns="" val="218512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7721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3268D-5D5E-4499-A732-4A2C50EC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374532"/>
            <a:ext cx="10945654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rgbClr val="1547A2"/>
                </a:solidFill>
                <a:latin typeface="Minion Pro" panose="02040503050306020203" pitchFamily="18" charset="0"/>
              </a:rPr>
              <a:t>Current Masking Litigation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xmlns="" id="{171363B7-94BA-4369-8DC1-809C8B3D8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319" y="1371600"/>
            <a:ext cx="7391400" cy="48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8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2" y="30868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State of Missouri v. Columbia Public Schools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E9748E91-996A-4946-9504-E20234A4D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646" y="1282560"/>
            <a:ext cx="4495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19" y="2035541"/>
            <a:ext cx="10945654" cy="4525963"/>
          </a:xfrm>
        </p:spPr>
        <p:txBody>
          <a:bodyPr/>
          <a:lstStyle/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Filed against Columbia Public Schools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Sought class certification against all schools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Sought a preliminary injunction against all schools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Claims masking requirements are arbitrary and capricious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Claims masking requirements are subject to HB 271</a:t>
            </a:r>
          </a:p>
          <a:p>
            <a:endParaRPr lang="en-US" dirty="0">
              <a:solidFill>
                <a:srgbClr val="1547A2"/>
              </a:solidFill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630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8853"/>
            <a:ext cx="12161838" cy="59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2" y="308684"/>
            <a:ext cx="10918575" cy="16000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47A2"/>
                </a:solidFill>
                <a:latin typeface="Minion Pro" panose="02040503050306020203" pitchFamily="18" charset="0"/>
              </a:rPr>
              <a:t>Court’s Initial Ruling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811" y="6324600"/>
            <a:ext cx="1324215" cy="559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8ECA56-8AC1-4479-9445-5149FFA05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9774" y="2221755"/>
            <a:ext cx="3589877" cy="35914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8F39BC-6803-461F-957B-5C37A28A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71" y="1600200"/>
            <a:ext cx="10945654" cy="4525963"/>
          </a:xfrm>
        </p:spPr>
        <p:txBody>
          <a:bodyPr/>
          <a:lstStyle/>
          <a:p>
            <a:r>
              <a:rPr lang="en-US" dirty="0" err="1">
                <a:solidFill>
                  <a:srgbClr val="1547A2"/>
                </a:solidFill>
                <a:latin typeface="Minion Pro" panose="02040503050306020203" pitchFamily="18" charset="0"/>
              </a:rPr>
              <a:t>EdPlus</a:t>
            </a:r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, GOCSD, CSDGKC and MASA filed an amicus brief requesting that the court deny class certification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Certification was denied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1547A2"/>
                </a:solidFill>
                <a:latin typeface="Minion Pro" panose="02040503050306020203" pitchFamily="18" charset="0"/>
              </a:rPr>
              <a:t>Preliminary injunction denied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CPS filed motion to dismiss- this motion was denied.</a:t>
            </a:r>
          </a:p>
          <a:p>
            <a:r>
              <a:rPr lang="en-US" dirty="0">
                <a:solidFill>
                  <a:srgbClr val="1547A2"/>
                </a:solidFill>
                <a:latin typeface="Minion Pro" panose="02040503050306020203" pitchFamily="18" charset="0"/>
              </a:rPr>
              <a:t>Case continues -  AG stated intent to file new motion for preliminary injunction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2646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f38c0d-e252-417f-825f-38d00ba102e1">
      <UserInfo>
        <DisplayName>Duane Martin</DisplayName>
        <AccountId>29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56E7524D64C4185E2C1375835583C" ma:contentTypeVersion="13" ma:contentTypeDescription="Create a new document." ma:contentTypeScope="" ma:versionID="f8a4d0716e5efb84a72558e8953fc9bc">
  <xsd:schema xmlns:xsd="http://www.w3.org/2001/XMLSchema" xmlns:xs="http://www.w3.org/2001/XMLSchema" xmlns:p="http://schemas.microsoft.com/office/2006/metadata/properties" xmlns:ns2="8af9633a-c648-4d9c-9c9f-30744822a36a" xmlns:ns3="64f38c0d-e252-417f-825f-38d00ba102e1" targetNamespace="http://schemas.microsoft.com/office/2006/metadata/properties" ma:root="true" ma:fieldsID="d72fdda38f2a0d4ef616ea3e1342f0d0" ns2:_="" ns3:_="">
    <xsd:import namespace="8af9633a-c648-4d9c-9c9f-30744822a36a"/>
    <xsd:import namespace="64f38c0d-e252-417f-825f-38d00ba10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9633a-c648-4d9c-9c9f-30744822a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38c0d-e252-417f-825f-38d00ba10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01DF0-D004-4793-893B-AB486F351D37}">
  <ds:schemaRefs>
    <ds:schemaRef ds:uri="64f38c0d-e252-417f-825f-38d00ba102e1"/>
    <ds:schemaRef ds:uri="http://purl.org/dc/elements/1.1/"/>
    <ds:schemaRef ds:uri="8af9633a-c648-4d9c-9c9f-30744822a36a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22678-B26B-4BAD-8A36-9EB96EB2B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9633a-c648-4d9c-9c9f-30744822a36a"/>
    <ds:schemaRef ds:uri="64f38c0d-e252-417f-825f-38d00ba10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D20108-7B6F-4B41-ADB0-4F5EAD1AD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457</Words>
  <Application>Microsoft Office PowerPoint</Application>
  <PresentationFormat>Custom</PresentationFormat>
  <Paragraphs>81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Follow us on social media!</vt:lpstr>
      <vt:lpstr>Slide 3</vt:lpstr>
      <vt:lpstr>Legal Issues Associated with Staffing Shortages</vt:lpstr>
      <vt:lpstr>Material Objections</vt:lpstr>
      <vt:lpstr>Transgender Student Matters</vt:lpstr>
      <vt:lpstr>Current Masking Litigation</vt:lpstr>
      <vt:lpstr>State of Missouri v. Columbia Public Schools</vt:lpstr>
      <vt:lpstr>Court’s Initial Ruling</vt:lpstr>
      <vt:lpstr>AG’s Claims</vt:lpstr>
      <vt:lpstr>Northland Parent Association v. Excelsior Springs School District et al</vt:lpstr>
      <vt:lpstr>Due Process Claims</vt:lpstr>
      <vt:lpstr>Extra Compensation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eomohundro</dc:creator>
  <cp:lastModifiedBy>User</cp:lastModifiedBy>
  <cp:revision>263</cp:revision>
  <cp:lastPrinted>2021-10-19T18:26:11Z</cp:lastPrinted>
  <dcterms:created xsi:type="dcterms:W3CDTF">2015-07-20T16:04:32Z</dcterms:created>
  <dcterms:modified xsi:type="dcterms:W3CDTF">2021-10-29T12:19:39Z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0x0101007D956E7524D64C4185E2C1375835583C</vt:lpwstr>
  </property>
  <property fmtid="{D5CDD505-2E9C-101B-9397-08002B2CF9AE}" pid="3" name="Order">
    <vt:r8>9400</vt:r8>
  </property>
</Properties>
</file>