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7.xml" ContentType="application/vnd.openxmlformats-officedocument.presentationml.notesSlide+xml"/>
  <Override PartName="/ppt/changesInfos/changesInfo1.xml" ContentType="application/vnd.ms-powerpoint.changesinfo+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4" r:id="rId4"/>
    <p:sldMasterId id="2147483687" r:id="rId5"/>
    <p:sldMasterId id="2147483692" r:id="rId6"/>
  </p:sldMasterIdLst>
  <p:notesMasterIdLst>
    <p:notesMasterId r:id="rId71"/>
  </p:notesMasterIdLst>
  <p:sldIdLst>
    <p:sldId id="374" r:id="rId7"/>
    <p:sldId id="407" r:id="rId8"/>
    <p:sldId id="258" r:id="rId9"/>
    <p:sldId id="318" r:id="rId10"/>
    <p:sldId id="408" r:id="rId11"/>
    <p:sldId id="260" r:id="rId12"/>
    <p:sldId id="334" r:id="rId13"/>
    <p:sldId id="409" r:id="rId14"/>
    <p:sldId id="285" r:id="rId15"/>
    <p:sldId id="338" r:id="rId16"/>
    <p:sldId id="410" r:id="rId17"/>
    <p:sldId id="294" r:id="rId18"/>
    <p:sldId id="283" r:id="rId19"/>
    <p:sldId id="284" r:id="rId20"/>
    <p:sldId id="403" r:id="rId21"/>
    <p:sldId id="386" r:id="rId22"/>
    <p:sldId id="365" r:id="rId23"/>
    <p:sldId id="379" r:id="rId24"/>
    <p:sldId id="377" r:id="rId25"/>
    <p:sldId id="380" r:id="rId26"/>
    <p:sldId id="311" r:id="rId27"/>
    <p:sldId id="309" r:id="rId28"/>
    <p:sldId id="411" r:id="rId29"/>
    <p:sldId id="389" r:id="rId30"/>
    <p:sldId id="399" r:id="rId31"/>
    <p:sldId id="400" r:id="rId32"/>
    <p:sldId id="401" r:id="rId33"/>
    <p:sldId id="393" r:id="rId34"/>
    <p:sldId id="406" r:id="rId35"/>
    <p:sldId id="298" r:id="rId36"/>
    <p:sldId id="382" r:id="rId37"/>
    <p:sldId id="383" r:id="rId38"/>
    <p:sldId id="414" r:id="rId39"/>
    <p:sldId id="366" r:id="rId40"/>
    <p:sldId id="346" r:id="rId41"/>
    <p:sldId id="381" r:id="rId42"/>
    <p:sldId id="347" r:id="rId43"/>
    <p:sldId id="301" r:id="rId44"/>
    <p:sldId id="367" r:id="rId45"/>
    <p:sldId id="348" r:id="rId46"/>
    <p:sldId id="304" r:id="rId47"/>
    <p:sldId id="349" r:id="rId48"/>
    <p:sldId id="387" r:id="rId49"/>
    <p:sldId id="404" r:id="rId50"/>
    <p:sldId id="388" r:id="rId51"/>
    <p:sldId id="352" r:id="rId52"/>
    <p:sldId id="307" r:id="rId53"/>
    <p:sldId id="353" r:id="rId54"/>
    <p:sldId id="308" r:id="rId55"/>
    <p:sldId id="356" r:id="rId56"/>
    <p:sldId id="316" r:id="rId57"/>
    <p:sldId id="357" r:id="rId58"/>
    <p:sldId id="319" r:id="rId59"/>
    <p:sldId id="320" r:id="rId60"/>
    <p:sldId id="360" r:id="rId61"/>
    <p:sldId id="325" r:id="rId62"/>
    <p:sldId id="402" r:id="rId63"/>
    <p:sldId id="358" r:id="rId64"/>
    <p:sldId id="327" r:id="rId65"/>
    <p:sldId id="328" r:id="rId66"/>
    <p:sldId id="359" r:id="rId67"/>
    <p:sldId id="341" r:id="rId68"/>
    <p:sldId id="412" r:id="rId69"/>
    <p:sldId id="413"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521415D9-36F7-43E2-AB2F-B90AF26B5E84}">
      <p14:sectionLst xmlns:p14="http://schemas.microsoft.com/office/powerpoint/2010/main" xmlns="">
        <p14:section name="Section 1" id="{0CA1791A-5269-F541-BA16-04113DE7C591}">
          <p14:sldIdLst/>
        </p14:section>
        <p14:section name="Default Section" id="{EA93ABBF-B5EF-479F-B157-D870A4139DAA}">
          <p14:sldIdLst>
            <p14:sldId id="374"/>
          </p14:sldIdLst>
        </p14:section>
        <p14:section name="Section 1" id="{420C69E0-B267-4D72-B7CC-9C9A427AF5CB}">
          <p14:sldIdLst>
            <p14:sldId id="407"/>
            <p14:sldId id="258"/>
            <p14:sldId id="318"/>
            <p14:sldId id="408"/>
            <p14:sldId id="260"/>
            <p14:sldId id="334"/>
            <p14:sldId id="409"/>
            <p14:sldId id="285"/>
            <p14:sldId id="338"/>
            <p14:sldId id="410"/>
            <p14:sldId id="294"/>
            <p14:sldId id="283"/>
            <p14:sldId id="284"/>
            <p14:sldId id="403"/>
            <p14:sldId id="386"/>
            <p14:sldId id="365"/>
            <p14:sldId id="379"/>
            <p14:sldId id="377"/>
            <p14:sldId id="380"/>
            <p14:sldId id="311"/>
            <p14:sldId id="309"/>
            <p14:sldId id="411"/>
            <p14:sldId id="389"/>
            <p14:sldId id="399"/>
            <p14:sldId id="400"/>
            <p14:sldId id="401"/>
            <p14:sldId id="393"/>
            <p14:sldId id="406"/>
            <p14:sldId id="298"/>
            <p14:sldId id="382"/>
            <p14:sldId id="383"/>
            <p14:sldId id="414"/>
            <p14:sldId id="366"/>
            <p14:sldId id="346"/>
            <p14:sldId id="381"/>
            <p14:sldId id="347"/>
            <p14:sldId id="301"/>
            <p14:sldId id="367"/>
            <p14:sldId id="348"/>
            <p14:sldId id="304"/>
            <p14:sldId id="349"/>
            <p14:sldId id="387"/>
            <p14:sldId id="404"/>
            <p14:sldId id="388"/>
            <p14:sldId id="352"/>
            <p14:sldId id="307"/>
            <p14:sldId id="353"/>
            <p14:sldId id="308"/>
            <p14:sldId id="356"/>
            <p14:sldId id="316"/>
            <p14:sldId id="357"/>
            <p14:sldId id="319"/>
            <p14:sldId id="320"/>
            <p14:sldId id="360"/>
            <p14:sldId id="325"/>
            <p14:sldId id="402"/>
            <p14:sldId id="358"/>
            <p14:sldId id="327"/>
            <p14:sldId id="328"/>
            <p14:sldId id="359"/>
            <p14:sldId id="341"/>
            <p14:sldId id="412"/>
            <p14:sldId id="413"/>
          </p14:sldIdLst>
        </p14:section>
        <p14:section name="Default Section" id="{FAC58DF7-E7D4-482A-A172-8767EFA4959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EFDF7A-C742-4BF3-8EB6-C93FA4FEF0AB}" v="1" dt="2021-10-15T15:00:57.8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7" autoAdjust="0"/>
    <p:restoredTop sz="94660"/>
  </p:normalViewPr>
  <p:slideViewPr>
    <p:cSldViewPr snapToGrid="0">
      <p:cViewPr varScale="1">
        <p:scale>
          <a:sx n="110" d="100"/>
          <a:sy n="110" d="100"/>
        </p:scale>
        <p:origin x="-594" y="-9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microsoft.com/office/2016/11/relationships/changesInfo" Target="changesInfos/changesInfo1.xml"/><Relationship Id="rId7" Type="http://schemas.openxmlformats.org/officeDocument/2006/relationships/slide" Target="slides/slide1.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han, Stephanie" userId="42a9fb93-02ea-44f4-aea4-75dfef1bc18c" providerId="ADAL" clId="{EAEFDF7A-C742-4BF3-8EB6-C93FA4FEF0AB}"/>
    <pc:docChg chg="custSel delSld modSld modSection">
      <pc:chgData name="Cohan, Stephanie" userId="42a9fb93-02ea-44f4-aea4-75dfef1bc18c" providerId="ADAL" clId="{EAEFDF7A-C742-4BF3-8EB6-C93FA4FEF0AB}" dt="2021-10-18T13:54:05.875" v="200" actId="20577"/>
      <pc:docMkLst>
        <pc:docMk/>
      </pc:docMkLst>
      <pc:sldChg chg="modSp mod">
        <pc:chgData name="Cohan, Stephanie" userId="42a9fb93-02ea-44f4-aea4-75dfef1bc18c" providerId="ADAL" clId="{EAEFDF7A-C742-4BF3-8EB6-C93FA4FEF0AB}" dt="2021-10-15T14:51:04.008" v="9" actId="27636"/>
        <pc:sldMkLst>
          <pc:docMk/>
          <pc:sldMk cId="4227238562" sldId="258"/>
        </pc:sldMkLst>
        <pc:spChg chg="mod">
          <ac:chgData name="Cohan, Stephanie" userId="42a9fb93-02ea-44f4-aea4-75dfef1bc18c" providerId="ADAL" clId="{EAEFDF7A-C742-4BF3-8EB6-C93FA4FEF0AB}" dt="2021-10-15T14:51:04.008" v="9" actId="27636"/>
          <ac:spMkLst>
            <pc:docMk/>
            <pc:sldMk cId="4227238562" sldId="258"/>
            <ac:spMk id="3" creationId="{FA231A2D-752A-A64C-9A43-53850FC79535}"/>
          </ac:spMkLst>
        </pc:spChg>
      </pc:sldChg>
      <pc:sldChg chg="del">
        <pc:chgData name="Cohan, Stephanie" userId="42a9fb93-02ea-44f4-aea4-75dfef1bc18c" providerId="ADAL" clId="{EAEFDF7A-C742-4BF3-8EB6-C93FA4FEF0AB}" dt="2021-10-15T14:54:33.983" v="17" actId="47"/>
        <pc:sldMkLst>
          <pc:docMk/>
          <pc:sldMk cId="384995838" sldId="277"/>
        </pc:sldMkLst>
      </pc:sldChg>
      <pc:sldChg chg="del">
        <pc:chgData name="Cohan, Stephanie" userId="42a9fb93-02ea-44f4-aea4-75dfef1bc18c" providerId="ADAL" clId="{EAEFDF7A-C742-4BF3-8EB6-C93FA4FEF0AB}" dt="2021-10-15T14:54:32.837" v="16" actId="47"/>
        <pc:sldMkLst>
          <pc:docMk/>
          <pc:sldMk cId="1915720903" sldId="278"/>
        </pc:sldMkLst>
      </pc:sldChg>
      <pc:sldChg chg="modSp mod">
        <pc:chgData name="Cohan, Stephanie" userId="42a9fb93-02ea-44f4-aea4-75dfef1bc18c" providerId="ADAL" clId="{EAEFDF7A-C742-4BF3-8EB6-C93FA4FEF0AB}" dt="2021-10-15T15:01:26.412" v="80" actId="20577"/>
        <pc:sldMkLst>
          <pc:docMk/>
          <pc:sldMk cId="4126175469" sldId="298"/>
        </pc:sldMkLst>
        <pc:spChg chg="mod">
          <ac:chgData name="Cohan, Stephanie" userId="42a9fb93-02ea-44f4-aea4-75dfef1bc18c" providerId="ADAL" clId="{EAEFDF7A-C742-4BF3-8EB6-C93FA4FEF0AB}" dt="2021-10-15T15:01:26.412" v="80" actId="20577"/>
          <ac:spMkLst>
            <pc:docMk/>
            <pc:sldMk cId="4126175469" sldId="298"/>
            <ac:spMk id="4" creationId="{6FB1CEFD-59C6-AC43-BA79-EF3B3E33DC8F}"/>
          </ac:spMkLst>
        </pc:spChg>
      </pc:sldChg>
      <pc:sldChg chg="modSp mod">
        <pc:chgData name="Cohan, Stephanie" userId="42a9fb93-02ea-44f4-aea4-75dfef1bc18c" providerId="ADAL" clId="{EAEFDF7A-C742-4BF3-8EB6-C93FA4FEF0AB}" dt="2021-10-15T15:02:50.561" v="152" actId="20577"/>
        <pc:sldMkLst>
          <pc:docMk/>
          <pc:sldMk cId="929819116" sldId="301"/>
        </pc:sldMkLst>
        <pc:spChg chg="mod">
          <ac:chgData name="Cohan, Stephanie" userId="42a9fb93-02ea-44f4-aea4-75dfef1bc18c" providerId="ADAL" clId="{EAEFDF7A-C742-4BF3-8EB6-C93FA4FEF0AB}" dt="2021-10-15T15:02:50.561" v="152" actId="20577"/>
          <ac:spMkLst>
            <pc:docMk/>
            <pc:sldMk cId="929819116" sldId="301"/>
            <ac:spMk id="4" creationId="{6FB1CEFD-59C6-AC43-BA79-EF3B3E33DC8F}"/>
          </ac:spMkLst>
        </pc:spChg>
      </pc:sldChg>
      <pc:sldChg chg="modSp mod">
        <pc:chgData name="Cohan, Stephanie" userId="42a9fb93-02ea-44f4-aea4-75dfef1bc18c" providerId="ADAL" clId="{EAEFDF7A-C742-4BF3-8EB6-C93FA4FEF0AB}" dt="2021-10-15T14:51:20.588" v="10" actId="20577"/>
        <pc:sldMkLst>
          <pc:docMk/>
          <pc:sldMk cId="4081231916" sldId="318"/>
        </pc:sldMkLst>
        <pc:spChg chg="mod">
          <ac:chgData name="Cohan, Stephanie" userId="42a9fb93-02ea-44f4-aea4-75dfef1bc18c" providerId="ADAL" clId="{EAEFDF7A-C742-4BF3-8EB6-C93FA4FEF0AB}" dt="2021-10-15T14:51:20.588" v="10" actId="20577"/>
          <ac:spMkLst>
            <pc:docMk/>
            <pc:sldMk cId="4081231916" sldId="318"/>
            <ac:spMk id="4" creationId="{00000000-0000-0000-0000-000000000000}"/>
          </ac:spMkLst>
        </pc:spChg>
      </pc:sldChg>
      <pc:sldChg chg="modSp mod">
        <pc:chgData name="Cohan, Stephanie" userId="42a9fb93-02ea-44f4-aea4-75dfef1bc18c" providerId="ADAL" clId="{EAEFDF7A-C742-4BF3-8EB6-C93FA4FEF0AB}" dt="2021-10-18T13:54:05.875" v="200" actId="20577"/>
        <pc:sldMkLst>
          <pc:docMk/>
          <pc:sldMk cId="1522200159" sldId="348"/>
        </pc:sldMkLst>
        <pc:spChg chg="mod">
          <ac:chgData name="Cohan, Stephanie" userId="42a9fb93-02ea-44f4-aea4-75dfef1bc18c" providerId="ADAL" clId="{EAEFDF7A-C742-4BF3-8EB6-C93FA4FEF0AB}" dt="2021-10-18T13:54:05.875" v="200" actId="20577"/>
          <ac:spMkLst>
            <pc:docMk/>
            <pc:sldMk cId="1522200159" sldId="348"/>
            <ac:spMk id="4" creationId="{6FB1CEFD-59C6-AC43-BA79-EF3B3E33DC8F}"/>
          </ac:spMkLst>
        </pc:spChg>
      </pc:sldChg>
      <pc:sldChg chg="modSp mod">
        <pc:chgData name="Cohan, Stephanie" userId="42a9fb93-02ea-44f4-aea4-75dfef1bc18c" providerId="ADAL" clId="{EAEFDF7A-C742-4BF3-8EB6-C93FA4FEF0AB}" dt="2021-10-18T13:30:04.105" v="171" actId="20577"/>
        <pc:sldMkLst>
          <pc:docMk/>
          <pc:sldMk cId="2586991897" sldId="365"/>
        </pc:sldMkLst>
        <pc:spChg chg="mod">
          <ac:chgData name="Cohan, Stephanie" userId="42a9fb93-02ea-44f4-aea4-75dfef1bc18c" providerId="ADAL" clId="{EAEFDF7A-C742-4BF3-8EB6-C93FA4FEF0AB}" dt="2021-10-18T13:30:04.105" v="171" actId="20577"/>
          <ac:spMkLst>
            <pc:docMk/>
            <pc:sldMk cId="2586991897" sldId="365"/>
            <ac:spMk id="4" creationId="{A09C8667-21AE-4AC5-BFB9-C74D478AF78E}"/>
          </ac:spMkLst>
        </pc:spChg>
      </pc:sldChg>
      <pc:sldChg chg="modSp mod">
        <pc:chgData name="Cohan, Stephanie" userId="42a9fb93-02ea-44f4-aea4-75dfef1bc18c" providerId="ADAL" clId="{EAEFDF7A-C742-4BF3-8EB6-C93FA4FEF0AB}" dt="2021-10-11T15:19:59.615" v="7" actId="20577"/>
        <pc:sldMkLst>
          <pc:docMk/>
          <pc:sldMk cId="3050123929" sldId="377"/>
        </pc:sldMkLst>
        <pc:spChg chg="mod">
          <ac:chgData name="Cohan, Stephanie" userId="42a9fb93-02ea-44f4-aea4-75dfef1bc18c" providerId="ADAL" clId="{EAEFDF7A-C742-4BF3-8EB6-C93FA4FEF0AB}" dt="2021-10-11T15:19:59.615" v="7" actId="20577"/>
          <ac:spMkLst>
            <pc:docMk/>
            <pc:sldMk cId="3050123929" sldId="377"/>
            <ac:spMk id="4" creationId="{6FB1CEFD-59C6-AC43-BA79-EF3B3E33DC8F}"/>
          </ac:spMkLst>
        </pc:spChg>
      </pc:sldChg>
      <pc:sldChg chg="modSp mod">
        <pc:chgData name="Cohan, Stephanie" userId="42a9fb93-02ea-44f4-aea4-75dfef1bc18c" providerId="ADAL" clId="{EAEFDF7A-C742-4BF3-8EB6-C93FA4FEF0AB}" dt="2021-10-18T13:36:58.183" v="187" actId="20577"/>
        <pc:sldMkLst>
          <pc:docMk/>
          <pc:sldMk cId="1668041674" sldId="382"/>
        </pc:sldMkLst>
        <pc:spChg chg="mod">
          <ac:chgData name="Cohan, Stephanie" userId="42a9fb93-02ea-44f4-aea4-75dfef1bc18c" providerId="ADAL" clId="{EAEFDF7A-C742-4BF3-8EB6-C93FA4FEF0AB}" dt="2021-10-18T13:36:58.183" v="187" actId="20577"/>
          <ac:spMkLst>
            <pc:docMk/>
            <pc:sldMk cId="1668041674" sldId="382"/>
            <ac:spMk id="4" creationId="{6FB1CEFD-59C6-AC43-BA79-EF3B3E33DC8F}"/>
          </ac:spMkLst>
        </pc:spChg>
      </pc:sldChg>
      <pc:sldChg chg="modSp mod">
        <pc:chgData name="Cohan, Stephanie" userId="42a9fb93-02ea-44f4-aea4-75dfef1bc18c" providerId="ADAL" clId="{EAEFDF7A-C742-4BF3-8EB6-C93FA4FEF0AB}" dt="2021-10-15T14:53:12.937" v="15" actId="20577"/>
        <pc:sldMkLst>
          <pc:docMk/>
          <pc:sldMk cId="3350543461" sldId="409"/>
        </pc:sldMkLst>
        <pc:spChg chg="mod">
          <ac:chgData name="Cohan, Stephanie" userId="42a9fb93-02ea-44f4-aea4-75dfef1bc18c" providerId="ADAL" clId="{EAEFDF7A-C742-4BF3-8EB6-C93FA4FEF0AB}" dt="2021-10-15T14:53:12.937" v="15" actId="20577"/>
          <ac:spMkLst>
            <pc:docMk/>
            <pc:sldMk cId="3350543461" sldId="409"/>
            <ac:spMk id="4" creationId="{00000000-0000-0000-0000-000000000000}"/>
          </ac:spMkLst>
        </pc:spChg>
      </pc:sldChg>
      <pc:sldChg chg="modSp mod">
        <pc:chgData name="Cohan, Stephanie" userId="42a9fb93-02ea-44f4-aea4-75dfef1bc18c" providerId="ADAL" clId="{EAEFDF7A-C742-4BF3-8EB6-C93FA4FEF0AB}" dt="2021-10-15T15:00:49.908" v="52" actId="27636"/>
        <pc:sldMkLst>
          <pc:docMk/>
          <pc:sldMk cId="2232106780" sldId="414"/>
        </pc:sldMkLst>
        <pc:spChg chg="mod">
          <ac:chgData name="Cohan, Stephanie" userId="42a9fb93-02ea-44f4-aea4-75dfef1bc18c" providerId="ADAL" clId="{EAEFDF7A-C742-4BF3-8EB6-C93FA4FEF0AB}" dt="2021-10-15T15:00:49.908" v="52" actId="27636"/>
          <ac:spMkLst>
            <pc:docMk/>
            <pc:sldMk cId="2232106780" sldId="414"/>
            <ac:spMk id="4" creationId="{6FB1CEFD-59C6-AC43-BA79-EF3B3E33DC8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889810-ACC0-406D-9187-5D9988C01716}" type="datetimeFigureOut">
              <a:rPr lang="en-US" smtClean="0"/>
              <a:pPr/>
              <a:t>10/18/2021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4DA347-E813-49CC-9AC7-100A9DEA9274}" type="slidenum">
              <a:rPr lang="en-US" smtClean="0"/>
              <a:pPr/>
              <a:t>‹#›</a:t>
            </a:fld>
            <a:endParaRPr lang="en-US"/>
          </a:p>
        </p:txBody>
      </p:sp>
    </p:spTree>
    <p:extLst>
      <p:ext uri="{BB962C8B-B14F-4D97-AF65-F5344CB8AC3E}">
        <p14:creationId xmlns:p14="http://schemas.microsoft.com/office/powerpoint/2010/main" xmlns="" val="3774875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A42B867A-D087-4E46-9ACD-6EF17C130A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86696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A42B867A-D087-4E46-9ACD-6EF17C130A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349260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A42B867A-D087-4E46-9ACD-6EF17C130A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59966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A42B867A-D087-4E46-9ACD-6EF17C130A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861603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A42B867A-D087-4E46-9ACD-6EF17C130A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814246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A42B867A-D087-4E46-9ACD-6EF17C130A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338062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A42B867A-D087-4E46-9ACD-6EF17C130A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394461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BC4DA347-E813-49CC-9AC7-100A9DEA9274}" type="slidenum">
              <a:rPr lang="en-US" smtClean="0"/>
              <a:pPr/>
              <a:t>33</a:t>
            </a:fld>
            <a:endParaRPr lang="en-US"/>
          </a:p>
        </p:txBody>
      </p:sp>
    </p:spTree>
    <p:extLst>
      <p:ext uri="{BB962C8B-B14F-4D97-AF65-F5344CB8AC3E}">
        <p14:creationId xmlns:p14="http://schemas.microsoft.com/office/powerpoint/2010/main" xmlns="" val="1446917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5.png"/><Relationship Id="rId7" Type="http://schemas.openxmlformats.org/officeDocument/2006/relationships/image" Target="../media/image16.jpeg"/><Relationship Id="rId2" Type="http://schemas.openxmlformats.org/officeDocument/2006/relationships/image" Target="../media/image12.jpeg"/><Relationship Id="rId1" Type="http://schemas.openxmlformats.org/officeDocument/2006/relationships/slideMaster" Target="../slideMasters/slideMaster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21.jpeg"/><Relationship Id="rId5" Type="http://schemas.openxmlformats.org/officeDocument/2006/relationships/image" Target="../media/image19.pn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eg"/><Relationship Id="rId1" Type="http://schemas.openxmlformats.org/officeDocument/2006/relationships/slideMaster" Target="../slideMasters/slideMaster2.xml"/><Relationship Id="rId6" Type="http://schemas.openxmlformats.org/officeDocument/2006/relationships/image" Target="../media/image23.png"/><Relationship Id="rId5" Type="http://schemas.openxmlformats.org/officeDocument/2006/relationships/image" Target="../media/image19.pn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6.xml"/><Relationship Id="rId5" Type="http://schemas.openxmlformats.org/officeDocument/2006/relationships/image" Target="../media/image31.png"/><Relationship Id="rId4" Type="http://schemas.openxmlformats.org/officeDocument/2006/relationships/image" Target="../media/image30.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png"/><Relationship Id="rId1" Type="http://schemas.openxmlformats.org/officeDocument/2006/relationships/slideMaster" Target="../slideMasters/slideMaster6.xml"/><Relationship Id="rId5" Type="http://schemas.openxmlformats.org/officeDocument/2006/relationships/image" Target="../media/image31.png"/><Relationship Id="rId4" Type="http://schemas.openxmlformats.org/officeDocument/2006/relationships/image" Target="../media/image28.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png"/><Relationship Id="rId1" Type="http://schemas.openxmlformats.org/officeDocument/2006/relationships/slideMaster" Target="../slideMasters/slideMaster6.xml"/><Relationship Id="rId5" Type="http://schemas.openxmlformats.org/officeDocument/2006/relationships/image" Target="../media/image31.png"/><Relationship Id="rId4" Type="http://schemas.openxmlformats.org/officeDocument/2006/relationships/image" Target="../media/image28.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png"/><Relationship Id="rId1" Type="http://schemas.openxmlformats.org/officeDocument/2006/relationships/slideMaster" Target="../slideMasters/slideMaster6.xml"/><Relationship Id="rId5" Type="http://schemas.openxmlformats.org/officeDocument/2006/relationships/image" Target="../media/image31.png"/><Relationship Id="rId4" Type="http://schemas.openxmlformats.org/officeDocument/2006/relationships/image" Target="../media/image28.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3.png"/><Relationship Id="rId1" Type="http://schemas.openxmlformats.org/officeDocument/2006/relationships/slideMaster" Target="../slideMasters/slideMaster6.xml"/><Relationship Id="rId5" Type="http://schemas.openxmlformats.org/officeDocument/2006/relationships/image" Target="../media/image31.png"/><Relationship Id="rId4" Type="http://schemas.openxmlformats.org/officeDocument/2006/relationships/image" Target="../media/image30.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4.png"/><Relationship Id="rId1" Type="http://schemas.openxmlformats.org/officeDocument/2006/relationships/slideMaster" Target="../slideMasters/slideMaster6.xml"/><Relationship Id="rId5" Type="http://schemas.openxmlformats.org/officeDocument/2006/relationships/image" Target="../media/image31.png"/><Relationship Id="rId4" Type="http://schemas.openxmlformats.org/officeDocument/2006/relationships/image" Target="../media/image2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EC2C4F-A3EA-4277-A9EF-DE043A3494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49039B6-AC3A-4846-ACAF-CD67FD0050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C828753-2F6F-4A5C-B645-8CEE20502AD6}"/>
              </a:ext>
            </a:extLst>
          </p:cNvPr>
          <p:cNvSpPr>
            <a:spLocks noGrp="1"/>
          </p:cNvSpPr>
          <p:nvPr>
            <p:ph type="dt" sz="half" idx="10"/>
          </p:nvPr>
        </p:nvSpPr>
        <p:spPr/>
        <p:txBody>
          <a:bodyPr/>
          <a:lstStyle/>
          <a:p>
            <a:fld id="{6BB860F9-8F5F-4D42-957B-9A3C8BA1D187}" type="datetimeFigureOut">
              <a:rPr lang="en-US" smtClean="0"/>
              <a:pPr/>
              <a:t>10/18/2021</a:t>
            </a:fld>
            <a:endParaRPr lang="en-US"/>
          </a:p>
        </p:txBody>
      </p:sp>
      <p:sp>
        <p:nvSpPr>
          <p:cNvPr id="5" name="Footer Placeholder 4">
            <a:extLst>
              <a:ext uri="{FF2B5EF4-FFF2-40B4-BE49-F238E27FC236}">
                <a16:creationId xmlns:a16="http://schemas.microsoft.com/office/drawing/2014/main" xmlns="" id="{4DF7E1AA-4EFD-4F61-8D2D-821BBF335C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7DEF9EC-ED76-45F2-A6E5-3EF3DFEE1ED2}"/>
              </a:ext>
            </a:extLst>
          </p:cNvPr>
          <p:cNvSpPr>
            <a:spLocks noGrp="1"/>
          </p:cNvSpPr>
          <p:nvPr>
            <p:ph type="sldNum" sz="quarter" idx="12"/>
          </p:nvPr>
        </p:nvSpPr>
        <p:spPr/>
        <p:txBody>
          <a:bodyPr/>
          <a:lstStyle/>
          <a:p>
            <a:fld id="{649A8FF7-3B00-4EF9-9AF4-3659A333E482}" type="slidenum">
              <a:rPr lang="en-US" smtClean="0"/>
              <a:pPr/>
              <a:t>‹#›</a:t>
            </a:fld>
            <a:endParaRPr lang="en-US"/>
          </a:p>
        </p:txBody>
      </p:sp>
    </p:spTree>
    <p:extLst>
      <p:ext uri="{BB962C8B-B14F-4D97-AF65-F5344CB8AC3E}">
        <p14:creationId xmlns:p14="http://schemas.microsoft.com/office/powerpoint/2010/main" xmlns="" val="42734743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4B3C0F-F445-4A1D-99AA-F63D510F7D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3B3A4EC-67A3-4A55-9EA6-4D0AE4BA49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20A84F4-BEAE-47F7-9929-B3A16C2E3FCE}"/>
              </a:ext>
            </a:extLst>
          </p:cNvPr>
          <p:cNvSpPr>
            <a:spLocks noGrp="1"/>
          </p:cNvSpPr>
          <p:nvPr>
            <p:ph type="dt" sz="half" idx="10"/>
          </p:nvPr>
        </p:nvSpPr>
        <p:spPr/>
        <p:txBody>
          <a:bodyPr/>
          <a:lstStyle/>
          <a:p>
            <a:fld id="{6BB860F9-8F5F-4D42-957B-9A3C8BA1D187}" type="datetimeFigureOut">
              <a:rPr lang="en-US" smtClean="0"/>
              <a:pPr/>
              <a:t>10/18/2021</a:t>
            </a:fld>
            <a:endParaRPr lang="en-US"/>
          </a:p>
        </p:txBody>
      </p:sp>
      <p:sp>
        <p:nvSpPr>
          <p:cNvPr id="5" name="Footer Placeholder 4">
            <a:extLst>
              <a:ext uri="{FF2B5EF4-FFF2-40B4-BE49-F238E27FC236}">
                <a16:creationId xmlns:a16="http://schemas.microsoft.com/office/drawing/2014/main" xmlns="" id="{6CE3FD58-BAA1-462F-A5C4-CCA17AA94D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3101767-1935-4E73-A805-2651730B82CB}"/>
              </a:ext>
            </a:extLst>
          </p:cNvPr>
          <p:cNvSpPr>
            <a:spLocks noGrp="1"/>
          </p:cNvSpPr>
          <p:nvPr>
            <p:ph type="sldNum" sz="quarter" idx="12"/>
          </p:nvPr>
        </p:nvSpPr>
        <p:spPr/>
        <p:txBody>
          <a:bodyPr/>
          <a:lstStyle/>
          <a:p>
            <a:fld id="{649A8FF7-3B00-4EF9-9AF4-3659A333E482}" type="slidenum">
              <a:rPr lang="en-US" smtClean="0"/>
              <a:pPr/>
              <a:t>‹#›</a:t>
            </a:fld>
            <a:endParaRPr lang="en-US"/>
          </a:p>
        </p:txBody>
      </p:sp>
    </p:spTree>
    <p:extLst>
      <p:ext uri="{BB962C8B-B14F-4D97-AF65-F5344CB8AC3E}">
        <p14:creationId xmlns:p14="http://schemas.microsoft.com/office/powerpoint/2010/main" xmlns="" val="26301695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CA0ECE4-65B5-460F-95DC-67A3B59EAD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54DE60D-76DE-44AD-BB2B-F36F0BC520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230D5FA-718E-499B-B153-3FBF1A98E752}"/>
              </a:ext>
            </a:extLst>
          </p:cNvPr>
          <p:cNvSpPr>
            <a:spLocks noGrp="1"/>
          </p:cNvSpPr>
          <p:nvPr>
            <p:ph type="dt" sz="half" idx="10"/>
          </p:nvPr>
        </p:nvSpPr>
        <p:spPr/>
        <p:txBody>
          <a:bodyPr/>
          <a:lstStyle/>
          <a:p>
            <a:fld id="{6BB860F9-8F5F-4D42-957B-9A3C8BA1D187}" type="datetimeFigureOut">
              <a:rPr lang="en-US" smtClean="0"/>
              <a:pPr/>
              <a:t>10/18/2021</a:t>
            </a:fld>
            <a:endParaRPr lang="en-US"/>
          </a:p>
        </p:txBody>
      </p:sp>
      <p:sp>
        <p:nvSpPr>
          <p:cNvPr id="5" name="Footer Placeholder 4">
            <a:extLst>
              <a:ext uri="{FF2B5EF4-FFF2-40B4-BE49-F238E27FC236}">
                <a16:creationId xmlns:a16="http://schemas.microsoft.com/office/drawing/2014/main" xmlns="" id="{CEF77C36-E943-4D78-9805-52947F495F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F168553-3A68-4272-A24B-D8A3245E4F3D}"/>
              </a:ext>
            </a:extLst>
          </p:cNvPr>
          <p:cNvSpPr>
            <a:spLocks noGrp="1"/>
          </p:cNvSpPr>
          <p:nvPr>
            <p:ph type="sldNum" sz="quarter" idx="12"/>
          </p:nvPr>
        </p:nvSpPr>
        <p:spPr/>
        <p:txBody>
          <a:bodyPr/>
          <a:lstStyle/>
          <a:p>
            <a:fld id="{649A8FF7-3B00-4EF9-9AF4-3659A333E482}" type="slidenum">
              <a:rPr lang="en-US" smtClean="0"/>
              <a:pPr/>
              <a:t>‹#›</a:t>
            </a:fld>
            <a:endParaRPr lang="en-US"/>
          </a:p>
        </p:txBody>
      </p:sp>
    </p:spTree>
    <p:extLst>
      <p:ext uri="{BB962C8B-B14F-4D97-AF65-F5344CB8AC3E}">
        <p14:creationId xmlns:p14="http://schemas.microsoft.com/office/powerpoint/2010/main" xmlns="" val="276407878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xmlns="" id="{B939501D-7969-8047-9DDD-0ADC474535AF}"/>
              </a:ext>
            </a:extLst>
          </p:cNvPr>
          <p:cNvSpPr/>
          <p:nvPr userDrawn="1"/>
        </p:nvSpPr>
        <p:spPr>
          <a:xfrm>
            <a:off x="-2" y="6303634"/>
            <a:ext cx="12192002" cy="554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xmlns="" id="{2393D348-AFD1-4444-A602-208E87C0AEFC}"/>
              </a:ext>
            </a:extLst>
          </p:cNvPr>
          <p:cNvPicPr>
            <a:picLocks noChangeAspect="1"/>
          </p:cNvPicPr>
          <p:nvPr userDrawn="1"/>
        </p:nvPicPr>
        <p:blipFill>
          <a:blip r:embed="rId2" cstate="print"/>
          <a:srcRect/>
          <a:stretch>
            <a:fillRect/>
          </a:stretch>
        </p:blipFill>
        <p:spPr>
          <a:xfrm>
            <a:off x="5756786" y="6125564"/>
            <a:ext cx="1431618" cy="434825"/>
          </a:xfrm>
          <a:prstGeom prst="rect">
            <a:avLst/>
          </a:prstGeom>
        </p:spPr>
      </p:pic>
      <p:pic>
        <p:nvPicPr>
          <p:cNvPr id="4" name="Picture 3">
            <a:extLst>
              <a:ext uri="{FF2B5EF4-FFF2-40B4-BE49-F238E27FC236}">
                <a16:creationId xmlns:a16="http://schemas.microsoft.com/office/drawing/2014/main" xmlns="" id="{CD2A2C90-6979-724C-85A6-2A1BA58C354D}"/>
              </a:ext>
            </a:extLst>
          </p:cNvPr>
          <p:cNvPicPr>
            <a:picLocks noChangeAspect="1"/>
          </p:cNvPicPr>
          <p:nvPr userDrawn="1"/>
        </p:nvPicPr>
        <p:blipFill>
          <a:blip r:embed="rId3" cstate="print"/>
          <a:srcRect/>
          <a:stretch>
            <a:fillRect/>
          </a:stretch>
        </p:blipFill>
        <p:spPr>
          <a:xfrm>
            <a:off x="1738712" y="3428204"/>
            <a:ext cx="3505573" cy="3447876"/>
          </a:xfrm>
          <a:prstGeom prst="rect">
            <a:avLst/>
          </a:prstGeom>
        </p:spPr>
      </p:pic>
      <p:sp>
        <p:nvSpPr>
          <p:cNvPr id="26" name="Rectangle 25">
            <a:extLst>
              <a:ext uri="{FF2B5EF4-FFF2-40B4-BE49-F238E27FC236}">
                <a16:creationId xmlns:a16="http://schemas.microsoft.com/office/drawing/2014/main" xmlns="" id="{11EBBC70-81E0-A841-A9EC-C2EB1268BA3C}"/>
              </a:ext>
            </a:extLst>
          </p:cNvPr>
          <p:cNvSpPr/>
          <p:nvPr userDrawn="1"/>
        </p:nvSpPr>
        <p:spPr>
          <a:xfrm rot="10800000">
            <a:off x="0" y="3428204"/>
            <a:ext cx="1738712" cy="17207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xmlns="" id="{7050A405-6340-7946-B2C4-97F25CD4F9E1}"/>
              </a:ext>
            </a:extLst>
          </p:cNvPr>
          <p:cNvSpPr/>
          <p:nvPr userDrawn="1"/>
        </p:nvSpPr>
        <p:spPr>
          <a:xfrm rot="10800000">
            <a:off x="0" y="5143579"/>
            <a:ext cx="1738712" cy="1732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xmlns="" id="{7BF8DC57-DA34-9E4B-9F2C-B945CDE1D2C4}"/>
              </a:ext>
            </a:extLst>
          </p:cNvPr>
          <p:cNvPicPr>
            <a:picLocks noChangeAspect="1"/>
          </p:cNvPicPr>
          <p:nvPr userDrawn="1"/>
        </p:nvPicPr>
        <p:blipFill>
          <a:blip r:embed="rId4" cstate="print"/>
          <a:srcRect/>
          <a:stretch>
            <a:fillRect/>
          </a:stretch>
        </p:blipFill>
        <p:spPr>
          <a:xfrm>
            <a:off x="3485183" y="1699552"/>
            <a:ext cx="1759102" cy="1728652"/>
          </a:xfrm>
          <a:prstGeom prst="rect">
            <a:avLst/>
          </a:prstGeom>
        </p:spPr>
      </p:pic>
      <p:pic>
        <p:nvPicPr>
          <p:cNvPr id="10" name="Picture 9">
            <a:extLst>
              <a:ext uri="{FF2B5EF4-FFF2-40B4-BE49-F238E27FC236}">
                <a16:creationId xmlns:a16="http://schemas.microsoft.com/office/drawing/2014/main" xmlns="" id="{09720352-FC6B-A94E-ADA6-216E5A38DEE0}"/>
              </a:ext>
            </a:extLst>
          </p:cNvPr>
          <p:cNvPicPr>
            <a:picLocks noChangeAspect="1"/>
          </p:cNvPicPr>
          <p:nvPr userDrawn="1"/>
        </p:nvPicPr>
        <p:blipFill>
          <a:blip r:embed="rId5" cstate="print"/>
          <a:srcRect/>
          <a:stretch>
            <a:fillRect/>
          </a:stretch>
        </p:blipFill>
        <p:spPr>
          <a:xfrm>
            <a:off x="-3047" y="-8611"/>
            <a:ext cx="3505573" cy="3449443"/>
          </a:xfrm>
          <a:prstGeom prst="rect">
            <a:avLst/>
          </a:prstGeom>
        </p:spPr>
      </p:pic>
      <p:sp>
        <p:nvSpPr>
          <p:cNvPr id="34" name="Rectangle 33">
            <a:extLst>
              <a:ext uri="{FF2B5EF4-FFF2-40B4-BE49-F238E27FC236}">
                <a16:creationId xmlns:a16="http://schemas.microsoft.com/office/drawing/2014/main" xmlns="" id="{D995F8FF-799E-FC4B-84DB-FA3F5D0BD391}"/>
              </a:ext>
            </a:extLst>
          </p:cNvPr>
          <p:cNvSpPr/>
          <p:nvPr userDrawn="1"/>
        </p:nvSpPr>
        <p:spPr>
          <a:xfrm rot="10800000">
            <a:off x="3502525" y="-8611"/>
            <a:ext cx="1741758" cy="17081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ontent Placeholder 3">
            <a:extLst>
              <a:ext uri="{FF2B5EF4-FFF2-40B4-BE49-F238E27FC236}">
                <a16:creationId xmlns:a16="http://schemas.microsoft.com/office/drawing/2014/main" xmlns="" id="{7BB24DAF-0C54-D44C-8132-D9C05861427C}"/>
              </a:ext>
            </a:extLst>
          </p:cNvPr>
          <p:cNvSpPr>
            <a:spLocks noGrp="1"/>
          </p:cNvSpPr>
          <p:nvPr>
            <p:ph sz="quarter" idx="10" hasCustomPrompt="1"/>
          </p:nvPr>
        </p:nvSpPr>
        <p:spPr>
          <a:xfrm>
            <a:off x="5633763" y="182483"/>
            <a:ext cx="6278837" cy="3240269"/>
          </a:xfrm>
          <a:prstGeom prst="rect">
            <a:avLst/>
          </a:prstGeom>
        </p:spPr>
        <p:txBody>
          <a:bodyPr anchor="b">
            <a:normAutofit/>
          </a:bodyPr>
          <a:lstStyle>
            <a:lvl1pPr marL="0" indent="0" algn="l">
              <a:buNone/>
              <a:defRPr sz="4000" b="1">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Presentation Title</a:t>
            </a:r>
          </a:p>
        </p:txBody>
      </p:sp>
      <p:sp>
        <p:nvSpPr>
          <p:cNvPr id="41" name="Content Placeholder 3">
            <a:extLst>
              <a:ext uri="{FF2B5EF4-FFF2-40B4-BE49-F238E27FC236}">
                <a16:creationId xmlns:a16="http://schemas.microsoft.com/office/drawing/2014/main" xmlns="" id="{A91BF075-0B49-144C-969A-3D6BD6842D77}"/>
              </a:ext>
            </a:extLst>
          </p:cNvPr>
          <p:cNvSpPr>
            <a:spLocks noGrp="1"/>
          </p:cNvSpPr>
          <p:nvPr>
            <p:ph sz="quarter" idx="11" hasCustomPrompt="1"/>
          </p:nvPr>
        </p:nvSpPr>
        <p:spPr>
          <a:xfrm>
            <a:off x="5626792" y="3440832"/>
            <a:ext cx="6278837" cy="1538065"/>
          </a:xfrm>
          <a:prstGeom prst="rect">
            <a:avLst/>
          </a:prstGeom>
        </p:spPr>
        <p:txBody>
          <a:bodyPr anchor="t">
            <a:normAutofit/>
          </a:bodyPr>
          <a:lstStyle>
            <a:lvl1pPr marL="0" indent="0" algn="l">
              <a:buNone/>
              <a:defRPr sz="2800">
                <a:solidFill>
                  <a:schemeClr val="accent3"/>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Presentation Title</a:t>
            </a:r>
          </a:p>
        </p:txBody>
      </p:sp>
      <p:pic>
        <p:nvPicPr>
          <p:cNvPr id="8" name="Picture 7">
            <a:extLst>
              <a:ext uri="{FF2B5EF4-FFF2-40B4-BE49-F238E27FC236}">
                <a16:creationId xmlns:a16="http://schemas.microsoft.com/office/drawing/2014/main" xmlns="" id="{582357CC-45AC-9E48-B042-25BC372D515B}"/>
              </a:ext>
            </a:extLst>
          </p:cNvPr>
          <p:cNvPicPr>
            <a:picLocks noChangeAspect="1"/>
          </p:cNvPicPr>
          <p:nvPr userDrawn="1"/>
        </p:nvPicPr>
        <p:blipFill>
          <a:blip r:embed="rId6" cstate="print"/>
          <a:srcRect/>
          <a:stretch>
            <a:fillRect/>
          </a:stretch>
        </p:blipFill>
        <p:spPr>
          <a:xfrm>
            <a:off x="3694177" y="182483"/>
            <a:ext cx="1451650" cy="1677881"/>
          </a:xfrm>
          <a:prstGeom prst="rect">
            <a:avLst/>
          </a:prstGeom>
        </p:spPr>
      </p:pic>
      <p:sp>
        <p:nvSpPr>
          <p:cNvPr id="14" name="Rectangle 13"/>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xmlns="" id="{C6D6B985-B464-EF48-A4EA-69CC1FB8A741}"/>
              </a:ext>
            </a:extLst>
          </p:cNvPr>
          <p:cNvPicPr>
            <a:picLocks noChangeAspect="1"/>
          </p:cNvPicPr>
          <p:nvPr userDrawn="1"/>
        </p:nvPicPr>
        <p:blipFill>
          <a:blip r:embed="rId7" cstate="print"/>
          <a:srcRect/>
          <a:stretch>
            <a:fillRect/>
          </a:stretch>
        </p:blipFill>
        <p:spPr>
          <a:xfrm>
            <a:off x="0" y="5313915"/>
            <a:ext cx="1536025" cy="1391827"/>
          </a:xfrm>
          <a:prstGeom prst="rect">
            <a:avLst/>
          </a:prstGeom>
        </p:spPr>
      </p:pic>
    </p:spTree>
    <p:extLst>
      <p:ext uri="{BB962C8B-B14F-4D97-AF65-F5344CB8AC3E}">
        <p14:creationId xmlns:p14="http://schemas.microsoft.com/office/powerpoint/2010/main" xmlns="" val="256482809"/>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xmlns="">
        <p15:guide id="1" orient="horz" pos="3864">
          <p15:clr>
            <a:srgbClr val="FBAE40"/>
          </p15:clr>
        </p15:guide>
        <p15:guide id="2" pos="362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C4CF0882-D6BD-3A43-9A93-001496D3D529}"/>
              </a:ext>
            </a:extLst>
          </p:cNvPr>
          <p:cNvSpPr/>
          <p:nvPr userDrawn="1"/>
        </p:nvSpPr>
        <p:spPr>
          <a:xfrm>
            <a:off x="-2" y="6303634"/>
            <a:ext cx="12192002" cy="554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A3567D5A-926D-0F45-B01F-E68F190AAE34}"/>
              </a:ext>
            </a:extLst>
          </p:cNvPr>
          <p:cNvSpPr/>
          <p:nvPr userDrawn="1"/>
        </p:nvSpPr>
        <p:spPr>
          <a:xfrm rot="10800000">
            <a:off x="3506227" y="1700821"/>
            <a:ext cx="1748691" cy="17273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xmlns="" id="{A7135341-F0AC-D84D-86AA-26311A4C6C03}"/>
              </a:ext>
            </a:extLst>
          </p:cNvPr>
          <p:cNvPicPr>
            <a:picLocks noChangeAspect="1"/>
          </p:cNvPicPr>
          <p:nvPr userDrawn="1"/>
        </p:nvPicPr>
        <p:blipFill>
          <a:blip r:embed="rId2" cstate="print"/>
          <a:srcRect/>
          <a:stretch>
            <a:fillRect/>
          </a:stretch>
        </p:blipFill>
        <p:spPr>
          <a:xfrm>
            <a:off x="3507895" y="1797"/>
            <a:ext cx="1747023" cy="1719547"/>
          </a:xfrm>
          <a:prstGeom prst="rect">
            <a:avLst/>
          </a:prstGeom>
        </p:spPr>
      </p:pic>
      <p:pic>
        <p:nvPicPr>
          <p:cNvPr id="20" name="Picture 19">
            <a:extLst>
              <a:ext uri="{FF2B5EF4-FFF2-40B4-BE49-F238E27FC236}">
                <a16:creationId xmlns:a16="http://schemas.microsoft.com/office/drawing/2014/main" xmlns="" id="{F5592A57-2694-E34A-9DA2-B82550DF612A}"/>
              </a:ext>
            </a:extLst>
          </p:cNvPr>
          <p:cNvPicPr>
            <a:picLocks noChangeAspect="1"/>
          </p:cNvPicPr>
          <p:nvPr userDrawn="1"/>
        </p:nvPicPr>
        <p:blipFill>
          <a:blip r:embed="rId3" cstate="print"/>
          <a:srcRect/>
          <a:stretch>
            <a:fillRect/>
          </a:stretch>
        </p:blipFill>
        <p:spPr>
          <a:xfrm>
            <a:off x="1755779" y="3428206"/>
            <a:ext cx="3499139" cy="3429793"/>
          </a:xfrm>
          <a:prstGeom prst="rect">
            <a:avLst/>
          </a:prstGeom>
        </p:spPr>
      </p:pic>
      <p:sp>
        <p:nvSpPr>
          <p:cNvPr id="21" name="Rectangle 20">
            <a:extLst>
              <a:ext uri="{FF2B5EF4-FFF2-40B4-BE49-F238E27FC236}">
                <a16:creationId xmlns:a16="http://schemas.microsoft.com/office/drawing/2014/main" xmlns="" id="{D18AEAF9-0920-1444-BE1C-418FD971DF23}"/>
              </a:ext>
            </a:extLst>
          </p:cNvPr>
          <p:cNvSpPr/>
          <p:nvPr userDrawn="1"/>
        </p:nvSpPr>
        <p:spPr>
          <a:xfrm rot="10800000">
            <a:off x="0" y="2272"/>
            <a:ext cx="3509890" cy="34297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18786F21-7B31-704F-9F1A-B638758E3CD5}"/>
              </a:ext>
            </a:extLst>
          </p:cNvPr>
          <p:cNvPicPr>
            <a:picLocks noChangeAspect="1"/>
          </p:cNvPicPr>
          <p:nvPr userDrawn="1"/>
        </p:nvPicPr>
        <p:blipFill>
          <a:blip r:embed="rId4" cstate="print"/>
          <a:srcRect/>
          <a:stretch>
            <a:fillRect/>
          </a:stretch>
        </p:blipFill>
        <p:spPr>
          <a:xfrm>
            <a:off x="798219" y="380021"/>
            <a:ext cx="1905000" cy="2641600"/>
          </a:xfrm>
          <a:prstGeom prst="rect">
            <a:avLst/>
          </a:prstGeom>
        </p:spPr>
      </p:pic>
      <p:sp>
        <p:nvSpPr>
          <p:cNvPr id="22" name="Rectangle 21">
            <a:extLst>
              <a:ext uri="{FF2B5EF4-FFF2-40B4-BE49-F238E27FC236}">
                <a16:creationId xmlns:a16="http://schemas.microsoft.com/office/drawing/2014/main" xmlns="" id="{163D1688-E98B-5A40-8D6D-008243F9CF76}"/>
              </a:ext>
            </a:extLst>
          </p:cNvPr>
          <p:cNvSpPr/>
          <p:nvPr userDrawn="1"/>
        </p:nvSpPr>
        <p:spPr>
          <a:xfrm rot="10800000">
            <a:off x="-11034" y="5126752"/>
            <a:ext cx="1766809" cy="17312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xmlns="" id="{98F0EFB2-F8AE-7648-BC48-FE0FC0C4423A}"/>
              </a:ext>
            </a:extLst>
          </p:cNvPr>
          <p:cNvPicPr>
            <a:picLocks noChangeAspect="1"/>
          </p:cNvPicPr>
          <p:nvPr userDrawn="1"/>
        </p:nvPicPr>
        <p:blipFill>
          <a:blip r:embed="rId5" cstate="print"/>
          <a:srcRect/>
          <a:stretch>
            <a:fillRect/>
          </a:stretch>
        </p:blipFill>
        <p:spPr>
          <a:xfrm>
            <a:off x="316806" y="5304435"/>
            <a:ext cx="939408" cy="1372030"/>
          </a:xfrm>
          <a:prstGeom prst="rect">
            <a:avLst/>
          </a:prstGeom>
        </p:spPr>
      </p:pic>
      <p:sp>
        <p:nvSpPr>
          <p:cNvPr id="18" name="Content Placeholder 3">
            <a:extLst>
              <a:ext uri="{FF2B5EF4-FFF2-40B4-BE49-F238E27FC236}">
                <a16:creationId xmlns:a16="http://schemas.microsoft.com/office/drawing/2014/main" xmlns="" id="{7E4A55C0-4588-824B-AC0B-2817302AEE97}"/>
              </a:ext>
            </a:extLst>
          </p:cNvPr>
          <p:cNvSpPr>
            <a:spLocks noGrp="1"/>
          </p:cNvSpPr>
          <p:nvPr>
            <p:ph sz="quarter" idx="10" hasCustomPrompt="1"/>
          </p:nvPr>
        </p:nvSpPr>
        <p:spPr>
          <a:xfrm>
            <a:off x="5633763" y="182483"/>
            <a:ext cx="6278837" cy="3240269"/>
          </a:xfrm>
          <a:prstGeom prst="rect">
            <a:avLst/>
          </a:prstGeom>
        </p:spPr>
        <p:txBody>
          <a:bodyPr anchor="b">
            <a:normAutofit/>
          </a:bodyPr>
          <a:lstStyle>
            <a:lvl1pPr marL="0" indent="0" algn="l">
              <a:buNone/>
              <a:defRPr sz="4000" b="1">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Presentation Title</a:t>
            </a:r>
          </a:p>
        </p:txBody>
      </p:sp>
      <p:sp>
        <p:nvSpPr>
          <p:cNvPr id="24" name="Content Placeholder 3">
            <a:extLst>
              <a:ext uri="{FF2B5EF4-FFF2-40B4-BE49-F238E27FC236}">
                <a16:creationId xmlns:a16="http://schemas.microsoft.com/office/drawing/2014/main" xmlns="" id="{7CB0606A-B1B8-EF4E-99D3-7F0F8BF14907}"/>
              </a:ext>
            </a:extLst>
          </p:cNvPr>
          <p:cNvSpPr>
            <a:spLocks noGrp="1"/>
          </p:cNvSpPr>
          <p:nvPr>
            <p:ph sz="quarter" idx="11" hasCustomPrompt="1"/>
          </p:nvPr>
        </p:nvSpPr>
        <p:spPr>
          <a:xfrm>
            <a:off x="5626792" y="3440832"/>
            <a:ext cx="6278837" cy="1538065"/>
          </a:xfrm>
          <a:prstGeom prst="rect">
            <a:avLst/>
          </a:prstGeom>
        </p:spPr>
        <p:txBody>
          <a:bodyPr anchor="t">
            <a:normAutofit/>
          </a:bodyPr>
          <a:lstStyle>
            <a:lvl1pPr marL="0" indent="0" algn="l">
              <a:buNone/>
              <a:defRPr sz="2800">
                <a:solidFill>
                  <a:schemeClr val="accent3"/>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Presentation Title</a:t>
            </a:r>
          </a:p>
        </p:txBody>
      </p:sp>
      <p:pic>
        <p:nvPicPr>
          <p:cNvPr id="4098" name="Picture 2" descr="Y:\_2019\Presentations\18_Littler_PPT_Internal_Template\Links\Working Atty\E61A8608.jpg"/>
          <p:cNvPicPr>
            <a:picLocks noChangeAspect="1" noChangeArrowheads="1"/>
          </p:cNvPicPr>
          <p:nvPr userDrawn="1"/>
        </p:nvPicPr>
        <p:blipFill>
          <a:blip r:embed="rId6" cstate="print"/>
          <a:srcRect/>
          <a:stretch>
            <a:fillRect/>
          </a:stretch>
        </p:blipFill>
        <p:spPr>
          <a:xfrm>
            <a:off x="-2" y="3432068"/>
            <a:ext cx="1765975" cy="1711271"/>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ectangle 14"/>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xmlns="" id="{3DC7D77A-4138-5B4A-B636-096A9CACE600}"/>
              </a:ext>
            </a:extLst>
          </p:cNvPr>
          <p:cNvPicPr>
            <a:picLocks noChangeAspect="1"/>
          </p:cNvPicPr>
          <p:nvPr userDrawn="1"/>
        </p:nvPicPr>
        <p:blipFill>
          <a:blip r:embed="rId7" cstate="print"/>
          <a:srcRect/>
          <a:stretch>
            <a:fillRect/>
          </a:stretch>
        </p:blipFill>
        <p:spPr>
          <a:xfrm>
            <a:off x="5756786" y="6125564"/>
            <a:ext cx="1431618" cy="434825"/>
          </a:xfrm>
          <a:prstGeom prst="rect">
            <a:avLst/>
          </a:prstGeom>
        </p:spPr>
      </p:pic>
    </p:spTree>
    <p:extLst>
      <p:ext uri="{BB962C8B-B14F-4D97-AF65-F5344CB8AC3E}">
        <p14:creationId xmlns:p14="http://schemas.microsoft.com/office/powerpoint/2010/main" xmlns="" val="3789931923"/>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xmlns="">
        <p15:guide id="1" orient="horz" pos="2160">
          <p15:clr>
            <a:srgbClr val="FBAE40"/>
          </p15:clr>
        </p15:guide>
        <p15:guide id="2" pos="362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srcRect/>
          <a:stretch>
            <a:fillRect/>
          </a:stretch>
        </p:blipFill>
        <p:spPr>
          <a:xfrm>
            <a:off x="-5" y="-11896"/>
            <a:ext cx="1930244" cy="1794294"/>
          </a:xfrm>
          <a:prstGeom prst="rect">
            <a:avLst/>
          </a:prstGeom>
        </p:spPr>
      </p:pic>
      <p:sp>
        <p:nvSpPr>
          <p:cNvPr id="14" name="Rectangle 13">
            <a:extLst>
              <a:ext uri="{FF2B5EF4-FFF2-40B4-BE49-F238E27FC236}">
                <a16:creationId xmlns:a16="http://schemas.microsoft.com/office/drawing/2014/main" xmlns="" id="{A3567D5A-926D-0F45-B01F-E68F190AAE34}"/>
              </a:ext>
            </a:extLst>
          </p:cNvPr>
          <p:cNvSpPr/>
          <p:nvPr userDrawn="1"/>
        </p:nvSpPr>
        <p:spPr>
          <a:xfrm rot="10800000">
            <a:off x="-5" y="1705736"/>
            <a:ext cx="1748067" cy="17273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163D1688-E98B-5A40-8D6D-008243F9CF76}"/>
              </a:ext>
            </a:extLst>
          </p:cNvPr>
          <p:cNvSpPr/>
          <p:nvPr userDrawn="1"/>
        </p:nvSpPr>
        <p:spPr>
          <a:xfrm rot="10800000">
            <a:off x="3500054" y="5126755"/>
            <a:ext cx="1737039" cy="17312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xmlns="" id="{62C3D471-8A85-FF49-92A6-D3FDA072F289}"/>
              </a:ext>
            </a:extLst>
          </p:cNvPr>
          <p:cNvPicPr>
            <a:picLocks noChangeAspect="1"/>
          </p:cNvPicPr>
          <p:nvPr userDrawn="1"/>
        </p:nvPicPr>
        <p:blipFill>
          <a:blip r:embed="rId3" cstate="print"/>
          <a:srcRect/>
          <a:stretch>
            <a:fillRect/>
          </a:stretch>
        </p:blipFill>
        <p:spPr>
          <a:xfrm>
            <a:off x="3694177" y="5312267"/>
            <a:ext cx="1451650" cy="1677881"/>
          </a:xfrm>
          <a:prstGeom prst="rect">
            <a:avLst/>
          </a:prstGeom>
        </p:spPr>
      </p:pic>
      <p:sp>
        <p:nvSpPr>
          <p:cNvPr id="18" name="Content Placeholder 3">
            <a:extLst>
              <a:ext uri="{FF2B5EF4-FFF2-40B4-BE49-F238E27FC236}">
                <a16:creationId xmlns:a16="http://schemas.microsoft.com/office/drawing/2014/main" xmlns="" id="{7289E7D8-15B0-5142-B31A-6D5621BD0379}"/>
              </a:ext>
            </a:extLst>
          </p:cNvPr>
          <p:cNvSpPr>
            <a:spLocks noGrp="1"/>
          </p:cNvSpPr>
          <p:nvPr>
            <p:ph sz="quarter" idx="10" hasCustomPrompt="1"/>
          </p:nvPr>
        </p:nvSpPr>
        <p:spPr>
          <a:xfrm>
            <a:off x="5633763" y="182483"/>
            <a:ext cx="6278837" cy="3240269"/>
          </a:xfrm>
          <a:prstGeom prst="rect">
            <a:avLst/>
          </a:prstGeom>
        </p:spPr>
        <p:txBody>
          <a:bodyPr anchor="b">
            <a:normAutofit/>
          </a:bodyPr>
          <a:lstStyle>
            <a:lvl1pPr marL="0" indent="0" algn="l">
              <a:buNone/>
              <a:defRPr sz="4000" b="1">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Presentation Title</a:t>
            </a:r>
          </a:p>
        </p:txBody>
      </p:sp>
      <p:sp>
        <p:nvSpPr>
          <p:cNvPr id="19" name="Content Placeholder 3">
            <a:extLst>
              <a:ext uri="{FF2B5EF4-FFF2-40B4-BE49-F238E27FC236}">
                <a16:creationId xmlns:a16="http://schemas.microsoft.com/office/drawing/2014/main" xmlns="" id="{6F968C8D-35E6-DF44-8B8D-62EFACCDA695}"/>
              </a:ext>
            </a:extLst>
          </p:cNvPr>
          <p:cNvSpPr>
            <a:spLocks noGrp="1"/>
          </p:cNvSpPr>
          <p:nvPr>
            <p:ph sz="quarter" idx="11" hasCustomPrompt="1"/>
          </p:nvPr>
        </p:nvSpPr>
        <p:spPr>
          <a:xfrm>
            <a:off x="5626792" y="3440832"/>
            <a:ext cx="6278837" cy="1538065"/>
          </a:xfrm>
          <a:prstGeom prst="rect">
            <a:avLst/>
          </a:prstGeom>
        </p:spPr>
        <p:txBody>
          <a:bodyPr anchor="t">
            <a:normAutofit/>
          </a:bodyPr>
          <a:lstStyle>
            <a:lvl1pPr marL="0" indent="0" algn="l">
              <a:buNone/>
              <a:defRPr sz="2800">
                <a:solidFill>
                  <a:schemeClr val="accent3"/>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Presentation Title</a:t>
            </a:r>
          </a:p>
        </p:txBody>
      </p:sp>
      <p:sp>
        <p:nvSpPr>
          <p:cNvPr id="15" name="Rectangle 14"/>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4ED56FBD-4E01-374F-B5B3-C7842E35395D}"/>
              </a:ext>
            </a:extLst>
          </p:cNvPr>
          <p:cNvPicPr>
            <a:picLocks noChangeAspect="1"/>
          </p:cNvPicPr>
          <p:nvPr userDrawn="1"/>
        </p:nvPicPr>
        <p:blipFill>
          <a:blip r:embed="rId4" cstate="print"/>
          <a:srcRect/>
          <a:stretch>
            <a:fillRect/>
          </a:stretch>
        </p:blipFill>
        <p:spPr>
          <a:xfrm>
            <a:off x="465106" y="1859060"/>
            <a:ext cx="817848" cy="1429624"/>
          </a:xfrm>
          <a:prstGeom prst="rect">
            <a:avLst/>
          </a:prstGeom>
        </p:spPr>
      </p:pic>
      <p:pic>
        <p:nvPicPr>
          <p:cNvPr id="16" name="Picture 15">
            <a:extLst>
              <a:ext uri="{FF2B5EF4-FFF2-40B4-BE49-F238E27FC236}">
                <a16:creationId xmlns:a16="http://schemas.microsoft.com/office/drawing/2014/main" xmlns="" id="{44375B68-7912-BD44-B333-3047A5776A63}"/>
              </a:ext>
            </a:extLst>
          </p:cNvPr>
          <p:cNvPicPr>
            <a:picLocks noChangeAspect="1"/>
          </p:cNvPicPr>
          <p:nvPr userDrawn="1"/>
        </p:nvPicPr>
        <p:blipFill>
          <a:blip r:embed="rId5" cstate="print"/>
          <a:srcRect/>
          <a:stretch>
            <a:fillRect/>
          </a:stretch>
        </p:blipFill>
        <p:spPr>
          <a:xfrm>
            <a:off x="1748064" y="-17585"/>
            <a:ext cx="3489029" cy="3450707"/>
          </a:xfrm>
          <a:prstGeom prst="rect">
            <a:avLst/>
          </a:prstGeom>
        </p:spPr>
      </p:pic>
      <p:pic>
        <p:nvPicPr>
          <p:cNvPr id="20" name="Picture 19">
            <a:extLst>
              <a:ext uri="{FF2B5EF4-FFF2-40B4-BE49-F238E27FC236}">
                <a16:creationId xmlns:a16="http://schemas.microsoft.com/office/drawing/2014/main" xmlns="" id="{6ED12803-AAA8-3149-865A-F02F89026D0F}"/>
              </a:ext>
            </a:extLst>
          </p:cNvPr>
          <p:cNvPicPr>
            <a:picLocks noChangeAspect="1"/>
          </p:cNvPicPr>
          <p:nvPr userDrawn="1"/>
        </p:nvPicPr>
        <p:blipFill>
          <a:blip r:embed="rId6" cstate="print"/>
          <a:srcRect/>
          <a:stretch>
            <a:fillRect/>
          </a:stretch>
        </p:blipFill>
        <p:spPr>
          <a:xfrm>
            <a:off x="3500055" y="3422752"/>
            <a:ext cx="1737038" cy="1704004"/>
          </a:xfrm>
          <a:prstGeom prst="rect">
            <a:avLst/>
          </a:prstGeom>
        </p:spPr>
      </p:pic>
      <p:pic>
        <p:nvPicPr>
          <p:cNvPr id="21" name="Picture 20">
            <a:extLst>
              <a:ext uri="{FF2B5EF4-FFF2-40B4-BE49-F238E27FC236}">
                <a16:creationId xmlns:a16="http://schemas.microsoft.com/office/drawing/2014/main" xmlns="" id="{763C7234-DBA5-334C-BAEF-D6AEC8DBA67B}"/>
              </a:ext>
            </a:extLst>
          </p:cNvPr>
          <p:cNvPicPr>
            <a:picLocks noChangeAspect="1"/>
          </p:cNvPicPr>
          <p:nvPr userDrawn="1"/>
        </p:nvPicPr>
        <p:blipFill>
          <a:blip r:embed="rId7" cstate="print"/>
          <a:srcRect/>
          <a:stretch>
            <a:fillRect/>
          </a:stretch>
        </p:blipFill>
        <p:spPr>
          <a:xfrm>
            <a:off x="0" y="3422752"/>
            <a:ext cx="3506591" cy="3441122"/>
          </a:xfrm>
          <a:prstGeom prst="rect">
            <a:avLst/>
          </a:prstGeom>
        </p:spPr>
      </p:pic>
      <p:pic>
        <p:nvPicPr>
          <p:cNvPr id="23" name="Picture 22">
            <a:extLst>
              <a:ext uri="{FF2B5EF4-FFF2-40B4-BE49-F238E27FC236}">
                <a16:creationId xmlns:a16="http://schemas.microsoft.com/office/drawing/2014/main" xmlns="" id="{5849EDA5-E6CB-2540-9C7F-A0F3296E3EB8}"/>
              </a:ext>
            </a:extLst>
          </p:cNvPr>
          <p:cNvPicPr>
            <a:picLocks noChangeAspect="1"/>
          </p:cNvPicPr>
          <p:nvPr userDrawn="1"/>
        </p:nvPicPr>
        <p:blipFill>
          <a:blip r:embed="rId8" cstate="print"/>
          <a:srcRect/>
          <a:stretch>
            <a:fillRect/>
          </a:stretch>
        </p:blipFill>
        <p:spPr>
          <a:xfrm>
            <a:off x="5756786" y="6125564"/>
            <a:ext cx="1431618" cy="434825"/>
          </a:xfrm>
          <a:prstGeom prst="rect">
            <a:avLst/>
          </a:prstGeom>
        </p:spPr>
      </p:pic>
    </p:spTree>
    <p:extLst>
      <p:ext uri="{BB962C8B-B14F-4D97-AF65-F5344CB8AC3E}">
        <p14:creationId xmlns:p14="http://schemas.microsoft.com/office/powerpoint/2010/main" xmlns="" val="105824296"/>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xmlns="">
        <p15:guide id="1" orient="horz" pos="2160">
          <p15:clr>
            <a:srgbClr val="FBAE40"/>
          </p15:clr>
        </p15:guide>
        <p15:guide id="2" pos="362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xmlns="" id="{7050A405-6340-7946-B2C4-97F25CD4F9E1}"/>
              </a:ext>
            </a:extLst>
          </p:cNvPr>
          <p:cNvSpPr/>
          <p:nvPr userDrawn="1"/>
        </p:nvSpPr>
        <p:spPr>
          <a:xfrm rot="10800000">
            <a:off x="-3883" y="5155913"/>
            <a:ext cx="1756666" cy="17020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D995F8FF-799E-FC4B-84DB-FA3F5D0BD391}"/>
              </a:ext>
            </a:extLst>
          </p:cNvPr>
          <p:cNvSpPr/>
          <p:nvPr userDrawn="1"/>
        </p:nvSpPr>
        <p:spPr>
          <a:xfrm rot="10800000">
            <a:off x="-3575" y="3432330"/>
            <a:ext cx="1756359" cy="17235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30CD0082-05B6-6845-891C-1C4703D71B45}"/>
              </a:ext>
            </a:extLst>
          </p:cNvPr>
          <p:cNvPicPr>
            <a:picLocks noChangeAspect="1"/>
          </p:cNvPicPr>
          <p:nvPr userDrawn="1"/>
        </p:nvPicPr>
        <p:blipFill>
          <a:blip r:embed="rId2" cstate="print"/>
          <a:srcRect/>
          <a:stretch>
            <a:fillRect/>
          </a:stretch>
        </p:blipFill>
        <p:spPr>
          <a:xfrm>
            <a:off x="1748907" y="3421594"/>
            <a:ext cx="3495376" cy="3436406"/>
          </a:xfrm>
          <a:prstGeom prst="rect">
            <a:avLst/>
          </a:prstGeom>
        </p:spPr>
      </p:pic>
      <p:pic>
        <p:nvPicPr>
          <p:cNvPr id="11" name="Picture 10">
            <a:extLst>
              <a:ext uri="{FF2B5EF4-FFF2-40B4-BE49-F238E27FC236}">
                <a16:creationId xmlns:a16="http://schemas.microsoft.com/office/drawing/2014/main" xmlns="" id="{6F8C92CB-21E9-A045-B188-5F1B9E80CE22}"/>
              </a:ext>
            </a:extLst>
          </p:cNvPr>
          <p:cNvPicPr>
            <a:picLocks noChangeAspect="1"/>
          </p:cNvPicPr>
          <p:nvPr userDrawn="1"/>
        </p:nvPicPr>
        <p:blipFill>
          <a:blip r:embed="rId3" cstate="print"/>
          <a:srcRect b="-2"/>
          <a:stretch>
            <a:fillRect/>
          </a:stretch>
        </p:blipFill>
        <p:spPr>
          <a:xfrm>
            <a:off x="-3576" y="1005"/>
            <a:ext cx="3509149" cy="3432330"/>
          </a:xfrm>
          <a:prstGeom prst="rect">
            <a:avLst/>
          </a:prstGeom>
        </p:spPr>
      </p:pic>
      <p:sp>
        <p:nvSpPr>
          <p:cNvPr id="20" name="Rectangle 19">
            <a:extLst>
              <a:ext uri="{FF2B5EF4-FFF2-40B4-BE49-F238E27FC236}">
                <a16:creationId xmlns:a16="http://schemas.microsoft.com/office/drawing/2014/main" xmlns="" id="{45914B46-9CF9-7C4C-9495-23D16E901394}"/>
              </a:ext>
            </a:extLst>
          </p:cNvPr>
          <p:cNvSpPr/>
          <p:nvPr userDrawn="1"/>
        </p:nvSpPr>
        <p:spPr>
          <a:xfrm rot="10800000">
            <a:off x="3505571" y="1726116"/>
            <a:ext cx="1738712" cy="1706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xmlns="" id="{23B9593E-2916-B942-AF22-D9DE803A150C}"/>
              </a:ext>
            </a:extLst>
          </p:cNvPr>
          <p:cNvPicPr>
            <a:picLocks noChangeAspect="1"/>
          </p:cNvPicPr>
          <p:nvPr userDrawn="1"/>
        </p:nvPicPr>
        <p:blipFill>
          <a:blip r:embed="rId4" cstate="print"/>
          <a:srcRect/>
          <a:stretch>
            <a:fillRect/>
          </a:stretch>
        </p:blipFill>
        <p:spPr>
          <a:xfrm>
            <a:off x="371777" y="3582202"/>
            <a:ext cx="1013110" cy="1404846"/>
          </a:xfrm>
          <a:prstGeom prst="rect">
            <a:avLst/>
          </a:prstGeom>
        </p:spPr>
      </p:pic>
      <p:sp>
        <p:nvSpPr>
          <p:cNvPr id="14" name="Content Placeholder 3">
            <a:extLst>
              <a:ext uri="{FF2B5EF4-FFF2-40B4-BE49-F238E27FC236}">
                <a16:creationId xmlns:a16="http://schemas.microsoft.com/office/drawing/2014/main" xmlns="" id="{23C88826-E312-6345-B719-E916511DFFCF}"/>
              </a:ext>
            </a:extLst>
          </p:cNvPr>
          <p:cNvSpPr>
            <a:spLocks noGrp="1"/>
          </p:cNvSpPr>
          <p:nvPr>
            <p:ph sz="quarter" idx="10" hasCustomPrompt="1"/>
          </p:nvPr>
        </p:nvSpPr>
        <p:spPr>
          <a:xfrm>
            <a:off x="5633763" y="182483"/>
            <a:ext cx="6285808" cy="3240269"/>
          </a:xfrm>
          <a:prstGeom prst="rect">
            <a:avLst/>
          </a:prstGeom>
        </p:spPr>
        <p:txBody>
          <a:bodyPr anchor="b">
            <a:normAutofit/>
          </a:bodyPr>
          <a:lstStyle>
            <a:lvl1pPr marL="0" indent="0" algn="l">
              <a:buNone/>
              <a:defRPr sz="4000" b="1">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Presentation Title</a:t>
            </a:r>
          </a:p>
        </p:txBody>
      </p:sp>
      <p:sp>
        <p:nvSpPr>
          <p:cNvPr id="16" name="Content Placeholder 3">
            <a:extLst>
              <a:ext uri="{FF2B5EF4-FFF2-40B4-BE49-F238E27FC236}">
                <a16:creationId xmlns:a16="http://schemas.microsoft.com/office/drawing/2014/main" xmlns="" id="{D5870085-CDB9-2649-BE9B-3A7AEE111175}"/>
              </a:ext>
            </a:extLst>
          </p:cNvPr>
          <p:cNvSpPr>
            <a:spLocks noGrp="1"/>
          </p:cNvSpPr>
          <p:nvPr>
            <p:ph sz="quarter" idx="11" hasCustomPrompt="1"/>
          </p:nvPr>
        </p:nvSpPr>
        <p:spPr>
          <a:xfrm>
            <a:off x="5626792" y="3440832"/>
            <a:ext cx="6285808" cy="1538065"/>
          </a:xfrm>
          <a:prstGeom prst="rect">
            <a:avLst/>
          </a:prstGeom>
        </p:spPr>
        <p:txBody>
          <a:bodyPr anchor="t">
            <a:normAutofit/>
          </a:bodyPr>
          <a:lstStyle>
            <a:lvl1pPr marL="0" indent="0" algn="l">
              <a:buNone/>
              <a:defRPr sz="2800">
                <a:solidFill>
                  <a:schemeClr val="accent3"/>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Presentation Title</a:t>
            </a:r>
          </a:p>
        </p:txBody>
      </p:sp>
      <p:sp>
        <p:nvSpPr>
          <p:cNvPr id="18" name="Rectangle 17"/>
          <p:cNvSpPr/>
          <p:nvPr userDrawn="1"/>
        </p:nvSpPr>
        <p:spPr>
          <a:xfrm>
            <a:off x="0" y="11831"/>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01C04900-EA42-3247-9554-36BB1551841F}"/>
              </a:ext>
            </a:extLst>
          </p:cNvPr>
          <p:cNvPicPr>
            <a:picLocks noChangeAspect="1"/>
          </p:cNvPicPr>
          <p:nvPr userDrawn="1"/>
        </p:nvPicPr>
        <p:blipFill>
          <a:blip r:embed="rId5" cstate="print"/>
          <a:srcRect/>
          <a:stretch>
            <a:fillRect/>
          </a:stretch>
        </p:blipFill>
        <p:spPr>
          <a:xfrm>
            <a:off x="3505572" y="0"/>
            <a:ext cx="1738712" cy="1726116"/>
          </a:xfrm>
          <a:prstGeom prst="rect">
            <a:avLst/>
          </a:prstGeom>
        </p:spPr>
      </p:pic>
      <p:pic>
        <p:nvPicPr>
          <p:cNvPr id="19" name="Picture 18">
            <a:extLst>
              <a:ext uri="{FF2B5EF4-FFF2-40B4-BE49-F238E27FC236}">
                <a16:creationId xmlns:a16="http://schemas.microsoft.com/office/drawing/2014/main" xmlns="" id="{E039F927-BC35-3A41-9F7B-7400628C992F}"/>
              </a:ext>
            </a:extLst>
          </p:cNvPr>
          <p:cNvPicPr>
            <a:picLocks noChangeAspect="1"/>
          </p:cNvPicPr>
          <p:nvPr userDrawn="1"/>
        </p:nvPicPr>
        <p:blipFill>
          <a:blip r:embed="rId6" cstate="print"/>
          <a:srcRect/>
          <a:stretch>
            <a:fillRect/>
          </a:stretch>
        </p:blipFill>
        <p:spPr>
          <a:xfrm>
            <a:off x="3496595" y="1868538"/>
            <a:ext cx="1536025" cy="1391827"/>
          </a:xfrm>
          <a:prstGeom prst="rect">
            <a:avLst/>
          </a:prstGeom>
        </p:spPr>
      </p:pic>
      <p:pic>
        <p:nvPicPr>
          <p:cNvPr id="22" name="Picture 21">
            <a:extLst>
              <a:ext uri="{FF2B5EF4-FFF2-40B4-BE49-F238E27FC236}">
                <a16:creationId xmlns:a16="http://schemas.microsoft.com/office/drawing/2014/main" xmlns="" id="{5700B217-69EF-E24B-9949-A52C5D935E8C}"/>
              </a:ext>
            </a:extLst>
          </p:cNvPr>
          <p:cNvPicPr>
            <a:picLocks noChangeAspect="1"/>
          </p:cNvPicPr>
          <p:nvPr userDrawn="1"/>
        </p:nvPicPr>
        <p:blipFill>
          <a:blip r:embed="rId7" cstate="print"/>
          <a:srcRect/>
          <a:stretch>
            <a:fillRect/>
          </a:stretch>
        </p:blipFill>
        <p:spPr>
          <a:xfrm>
            <a:off x="5756786" y="6125564"/>
            <a:ext cx="1431618" cy="434825"/>
          </a:xfrm>
          <a:prstGeom prst="rect">
            <a:avLst/>
          </a:prstGeom>
        </p:spPr>
      </p:pic>
    </p:spTree>
    <p:extLst>
      <p:ext uri="{BB962C8B-B14F-4D97-AF65-F5344CB8AC3E}">
        <p14:creationId xmlns:p14="http://schemas.microsoft.com/office/powerpoint/2010/main" xmlns="" val="593931729"/>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xmlns="">
        <p15:guide id="1" orient="horz" pos="2160">
          <p15:clr>
            <a:srgbClr val="FBAE40"/>
          </p15:clr>
        </p15:guide>
        <p15:guide id="2" pos="362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5">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xmlns="" id="{FCA5783E-8DC7-AD44-89BD-3612A860842C}"/>
              </a:ext>
            </a:extLst>
          </p:cNvPr>
          <p:cNvPicPr>
            <a:picLocks noChangeAspect="1"/>
          </p:cNvPicPr>
          <p:nvPr userDrawn="1"/>
        </p:nvPicPr>
        <p:blipFill>
          <a:blip r:embed="rId2" cstate="print"/>
          <a:srcRect/>
          <a:stretch>
            <a:fillRect/>
          </a:stretch>
        </p:blipFill>
        <p:spPr>
          <a:xfrm>
            <a:off x="3505564" y="0"/>
            <a:ext cx="1752782" cy="1728652"/>
          </a:xfrm>
          <a:prstGeom prst="rect">
            <a:avLst/>
          </a:prstGeom>
        </p:spPr>
      </p:pic>
      <p:sp>
        <p:nvSpPr>
          <p:cNvPr id="35" name="Rectangle 34">
            <a:extLst>
              <a:ext uri="{FF2B5EF4-FFF2-40B4-BE49-F238E27FC236}">
                <a16:creationId xmlns:a16="http://schemas.microsoft.com/office/drawing/2014/main" xmlns="" id="{B939501D-7969-8047-9DDD-0ADC474535AF}"/>
              </a:ext>
            </a:extLst>
          </p:cNvPr>
          <p:cNvSpPr/>
          <p:nvPr userDrawn="1"/>
        </p:nvSpPr>
        <p:spPr>
          <a:xfrm>
            <a:off x="-2" y="6303634"/>
            <a:ext cx="12192002" cy="554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D995F8FF-799E-FC4B-84DB-FA3F5D0BD391}"/>
              </a:ext>
            </a:extLst>
          </p:cNvPr>
          <p:cNvSpPr/>
          <p:nvPr userDrawn="1"/>
        </p:nvSpPr>
        <p:spPr>
          <a:xfrm rot="10800000">
            <a:off x="-598" y="3432330"/>
            <a:ext cx="1753381" cy="17235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45914B46-9CF9-7C4C-9495-23D16E901394}"/>
              </a:ext>
            </a:extLst>
          </p:cNvPr>
          <p:cNvSpPr/>
          <p:nvPr userDrawn="1"/>
        </p:nvSpPr>
        <p:spPr>
          <a:xfrm rot="10800000">
            <a:off x="3496595" y="1706216"/>
            <a:ext cx="1761752" cy="17261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3">
            <a:extLst>
              <a:ext uri="{FF2B5EF4-FFF2-40B4-BE49-F238E27FC236}">
                <a16:creationId xmlns:a16="http://schemas.microsoft.com/office/drawing/2014/main" xmlns="" id="{23C88826-E312-6345-B719-E916511DFFCF}"/>
              </a:ext>
            </a:extLst>
          </p:cNvPr>
          <p:cNvSpPr>
            <a:spLocks noGrp="1"/>
          </p:cNvSpPr>
          <p:nvPr>
            <p:ph sz="quarter" idx="10" hasCustomPrompt="1"/>
          </p:nvPr>
        </p:nvSpPr>
        <p:spPr>
          <a:xfrm>
            <a:off x="5633763" y="182483"/>
            <a:ext cx="6285808" cy="3240269"/>
          </a:xfrm>
          <a:prstGeom prst="rect">
            <a:avLst/>
          </a:prstGeom>
        </p:spPr>
        <p:txBody>
          <a:bodyPr anchor="b">
            <a:normAutofit/>
          </a:bodyPr>
          <a:lstStyle>
            <a:lvl1pPr marL="0" indent="0" algn="l">
              <a:buNone/>
              <a:defRPr sz="4000" b="1">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Presentation Title</a:t>
            </a:r>
          </a:p>
        </p:txBody>
      </p:sp>
      <p:sp>
        <p:nvSpPr>
          <p:cNvPr id="16" name="Content Placeholder 3">
            <a:extLst>
              <a:ext uri="{FF2B5EF4-FFF2-40B4-BE49-F238E27FC236}">
                <a16:creationId xmlns:a16="http://schemas.microsoft.com/office/drawing/2014/main" xmlns="" id="{D5870085-CDB9-2649-BE9B-3A7AEE111175}"/>
              </a:ext>
            </a:extLst>
          </p:cNvPr>
          <p:cNvSpPr>
            <a:spLocks noGrp="1"/>
          </p:cNvSpPr>
          <p:nvPr>
            <p:ph sz="quarter" idx="11" hasCustomPrompt="1"/>
          </p:nvPr>
        </p:nvSpPr>
        <p:spPr>
          <a:xfrm>
            <a:off x="5626792" y="3440832"/>
            <a:ext cx="6285808" cy="1538065"/>
          </a:xfrm>
          <a:prstGeom prst="rect">
            <a:avLst/>
          </a:prstGeom>
        </p:spPr>
        <p:txBody>
          <a:bodyPr anchor="t">
            <a:normAutofit/>
          </a:bodyPr>
          <a:lstStyle>
            <a:lvl1pPr marL="0" indent="0" algn="l">
              <a:buNone/>
              <a:defRPr sz="2800">
                <a:solidFill>
                  <a:schemeClr val="accent3"/>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Presentation Title</a:t>
            </a:r>
          </a:p>
        </p:txBody>
      </p:sp>
      <p:sp>
        <p:nvSpPr>
          <p:cNvPr id="18" name="Rectangle 17"/>
          <p:cNvSpPr/>
          <p:nvPr userDrawn="1"/>
        </p:nvSpPr>
        <p:spPr>
          <a:xfrm>
            <a:off x="0" y="11831"/>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xmlns="" id="{5700B217-69EF-E24B-9949-A52C5D935E8C}"/>
              </a:ext>
            </a:extLst>
          </p:cNvPr>
          <p:cNvPicPr>
            <a:picLocks noChangeAspect="1"/>
          </p:cNvPicPr>
          <p:nvPr userDrawn="1"/>
        </p:nvPicPr>
        <p:blipFill>
          <a:blip r:embed="rId3" cstate="print"/>
          <a:srcRect/>
          <a:stretch>
            <a:fillRect/>
          </a:stretch>
        </p:blipFill>
        <p:spPr>
          <a:xfrm>
            <a:off x="5756786" y="6125564"/>
            <a:ext cx="1431618" cy="434825"/>
          </a:xfrm>
          <a:prstGeom prst="rect">
            <a:avLst/>
          </a:prstGeom>
        </p:spPr>
      </p:pic>
      <p:sp>
        <p:nvSpPr>
          <p:cNvPr id="17" name="Rectangle 16">
            <a:extLst>
              <a:ext uri="{FF2B5EF4-FFF2-40B4-BE49-F238E27FC236}">
                <a16:creationId xmlns:a16="http://schemas.microsoft.com/office/drawing/2014/main" xmlns="" id="{CE97094C-8247-B74A-880A-300A70646275}"/>
              </a:ext>
            </a:extLst>
          </p:cNvPr>
          <p:cNvSpPr/>
          <p:nvPr userDrawn="1"/>
        </p:nvSpPr>
        <p:spPr>
          <a:xfrm rot="10800000">
            <a:off x="0" y="5151786"/>
            <a:ext cx="1752782" cy="1706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xmlns="" id="{E039F927-BC35-3A41-9F7B-7400628C992F}"/>
              </a:ext>
            </a:extLst>
          </p:cNvPr>
          <p:cNvPicPr>
            <a:picLocks noChangeAspect="1"/>
          </p:cNvPicPr>
          <p:nvPr userDrawn="1"/>
        </p:nvPicPr>
        <p:blipFill>
          <a:blip r:embed="rId4" cstate="print"/>
          <a:srcRect/>
          <a:stretch>
            <a:fillRect/>
          </a:stretch>
        </p:blipFill>
        <p:spPr>
          <a:xfrm>
            <a:off x="0" y="5284265"/>
            <a:ext cx="1536025" cy="1391827"/>
          </a:xfrm>
          <a:prstGeom prst="rect">
            <a:avLst/>
          </a:prstGeom>
        </p:spPr>
      </p:pic>
      <p:sp>
        <p:nvSpPr>
          <p:cNvPr id="29" name="Rectangle 28">
            <a:extLst>
              <a:ext uri="{FF2B5EF4-FFF2-40B4-BE49-F238E27FC236}">
                <a16:creationId xmlns:a16="http://schemas.microsoft.com/office/drawing/2014/main" xmlns="" id="{7050A405-6340-7946-B2C4-97F25CD4F9E1}"/>
              </a:ext>
            </a:extLst>
          </p:cNvPr>
          <p:cNvSpPr/>
          <p:nvPr userDrawn="1"/>
        </p:nvSpPr>
        <p:spPr>
          <a:xfrm rot="10800000">
            <a:off x="-596" y="0"/>
            <a:ext cx="3506161" cy="34319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xmlns="" id="{23B9593E-2916-B942-AF22-D9DE803A150C}"/>
              </a:ext>
            </a:extLst>
          </p:cNvPr>
          <p:cNvPicPr>
            <a:picLocks noChangeAspect="1"/>
          </p:cNvPicPr>
          <p:nvPr userDrawn="1"/>
        </p:nvPicPr>
        <p:blipFill>
          <a:blip r:embed="rId5" cstate="print"/>
          <a:srcRect/>
          <a:stretch>
            <a:fillRect/>
          </a:stretch>
        </p:blipFill>
        <p:spPr>
          <a:xfrm>
            <a:off x="681185" y="256843"/>
            <a:ext cx="2118963" cy="2938296"/>
          </a:xfrm>
          <a:prstGeom prst="rect">
            <a:avLst/>
          </a:prstGeom>
        </p:spPr>
      </p:pic>
      <p:pic>
        <p:nvPicPr>
          <p:cNvPr id="23" name="Picture 22">
            <a:extLst>
              <a:ext uri="{FF2B5EF4-FFF2-40B4-BE49-F238E27FC236}">
                <a16:creationId xmlns:a16="http://schemas.microsoft.com/office/drawing/2014/main" xmlns="" id="{C828788C-6D74-6B47-A18A-4181CFBB4E34}"/>
              </a:ext>
            </a:extLst>
          </p:cNvPr>
          <p:cNvPicPr>
            <a:picLocks noChangeAspect="1"/>
          </p:cNvPicPr>
          <p:nvPr userDrawn="1"/>
        </p:nvPicPr>
        <p:blipFill>
          <a:blip r:embed="rId6" cstate="print"/>
          <a:srcRect/>
          <a:stretch>
            <a:fillRect/>
          </a:stretch>
        </p:blipFill>
        <p:spPr>
          <a:xfrm>
            <a:off x="1752782" y="3431991"/>
            <a:ext cx="3505564" cy="3426009"/>
          </a:xfrm>
          <a:prstGeom prst="rect">
            <a:avLst/>
          </a:prstGeom>
        </p:spPr>
      </p:pic>
    </p:spTree>
    <p:extLst>
      <p:ext uri="{BB962C8B-B14F-4D97-AF65-F5344CB8AC3E}">
        <p14:creationId xmlns:p14="http://schemas.microsoft.com/office/powerpoint/2010/main" xmlns="" val="4001557475"/>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xmlns="">
        <p15:guide id="1" orient="horz" pos="2160">
          <p15:clr>
            <a:srgbClr val="FBAE40"/>
          </p15:clr>
        </p15:guide>
        <p15:guide id="2" pos="362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6">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CC8E55D5-9F4E-D04C-BCDD-580D89FA775B}"/>
              </a:ext>
            </a:extLst>
          </p:cNvPr>
          <p:cNvPicPr>
            <a:picLocks noChangeAspect="1"/>
          </p:cNvPicPr>
          <p:nvPr userDrawn="1"/>
        </p:nvPicPr>
        <p:blipFill>
          <a:blip r:embed="rId2" cstate="print"/>
          <a:srcRect/>
          <a:stretch>
            <a:fillRect/>
          </a:stretch>
        </p:blipFill>
        <p:spPr>
          <a:xfrm>
            <a:off x="1749980" y="3431523"/>
            <a:ext cx="3515348" cy="3450141"/>
          </a:xfrm>
          <a:prstGeom prst="rect">
            <a:avLst/>
          </a:prstGeom>
        </p:spPr>
      </p:pic>
      <p:sp>
        <p:nvSpPr>
          <p:cNvPr id="34" name="Rectangle 33">
            <a:extLst>
              <a:ext uri="{FF2B5EF4-FFF2-40B4-BE49-F238E27FC236}">
                <a16:creationId xmlns:a16="http://schemas.microsoft.com/office/drawing/2014/main" xmlns="" id="{D995F8FF-799E-FC4B-84DB-FA3F5D0BD391}"/>
              </a:ext>
            </a:extLst>
          </p:cNvPr>
          <p:cNvSpPr/>
          <p:nvPr userDrawn="1"/>
        </p:nvSpPr>
        <p:spPr>
          <a:xfrm rot="10800000">
            <a:off x="-598" y="3432330"/>
            <a:ext cx="1753381" cy="17235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45914B46-9CF9-7C4C-9495-23D16E901394}"/>
              </a:ext>
            </a:extLst>
          </p:cNvPr>
          <p:cNvSpPr/>
          <p:nvPr userDrawn="1"/>
        </p:nvSpPr>
        <p:spPr>
          <a:xfrm rot="10800000">
            <a:off x="3512395" y="1736552"/>
            <a:ext cx="1745952" cy="169577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3">
            <a:extLst>
              <a:ext uri="{FF2B5EF4-FFF2-40B4-BE49-F238E27FC236}">
                <a16:creationId xmlns:a16="http://schemas.microsoft.com/office/drawing/2014/main" xmlns="" id="{23C88826-E312-6345-B719-E916511DFFCF}"/>
              </a:ext>
            </a:extLst>
          </p:cNvPr>
          <p:cNvSpPr>
            <a:spLocks noGrp="1"/>
          </p:cNvSpPr>
          <p:nvPr>
            <p:ph sz="quarter" idx="10" hasCustomPrompt="1"/>
          </p:nvPr>
        </p:nvSpPr>
        <p:spPr>
          <a:xfrm>
            <a:off x="5633763" y="182483"/>
            <a:ext cx="6285808" cy="3240269"/>
          </a:xfrm>
          <a:prstGeom prst="rect">
            <a:avLst/>
          </a:prstGeom>
        </p:spPr>
        <p:txBody>
          <a:bodyPr anchor="b">
            <a:normAutofit/>
          </a:bodyPr>
          <a:lstStyle>
            <a:lvl1pPr marL="0" indent="0" algn="l">
              <a:buNone/>
              <a:defRPr sz="4000" b="1">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Presentation Title</a:t>
            </a:r>
          </a:p>
        </p:txBody>
      </p:sp>
      <p:sp>
        <p:nvSpPr>
          <p:cNvPr id="16" name="Content Placeholder 3">
            <a:extLst>
              <a:ext uri="{FF2B5EF4-FFF2-40B4-BE49-F238E27FC236}">
                <a16:creationId xmlns:a16="http://schemas.microsoft.com/office/drawing/2014/main" xmlns="" id="{D5870085-CDB9-2649-BE9B-3A7AEE111175}"/>
              </a:ext>
            </a:extLst>
          </p:cNvPr>
          <p:cNvSpPr>
            <a:spLocks noGrp="1"/>
          </p:cNvSpPr>
          <p:nvPr>
            <p:ph sz="quarter" idx="11" hasCustomPrompt="1"/>
          </p:nvPr>
        </p:nvSpPr>
        <p:spPr>
          <a:xfrm>
            <a:off x="5626792" y="3440832"/>
            <a:ext cx="6285808" cy="1538065"/>
          </a:xfrm>
          <a:prstGeom prst="rect">
            <a:avLst/>
          </a:prstGeom>
        </p:spPr>
        <p:txBody>
          <a:bodyPr anchor="t">
            <a:normAutofit/>
          </a:bodyPr>
          <a:lstStyle>
            <a:lvl1pPr marL="0" indent="0" algn="l">
              <a:buNone/>
              <a:defRPr sz="2800">
                <a:solidFill>
                  <a:schemeClr val="accent3"/>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Presentation Subtitle</a:t>
            </a:r>
          </a:p>
        </p:txBody>
      </p:sp>
      <p:sp>
        <p:nvSpPr>
          <p:cNvPr id="18" name="Rectangle 17"/>
          <p:cNvSpPr/>
          <p:nvPr userDrawn="1"/>
        </p:nvSpPr>
        <p:spPr>
          <a:xfrm>
            <a:off x="0" y="11831"/>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xmlns="" id="{5700B217-69EF-E24B-9949-A52C5D935E8C}"/>
              </a:ext>
            </a:extLst>
          </p:cNvPr>
          <p:cNvPicPr>
            <a:picLocks noChangeAspect="1"/>
          </p:cNvPicPr>
          <p:nvPr userDrawn="1"/>
        </p:nvPicPr>
        <p:blipFill>
          <a:blip r:embed="rId3" cstate="print"/>
          <a:srcRect/>
          <a:stretch>
            <a:fillRect/>
          </a:stretch>
        </p:blipFill>
        <p:spPr>
          <a:xfrm>
            <a:off x="5756786" y="6125564"/>
            <a:ext cx="1431618" cy="434825"/>
          </a:xfrm>
          <a:prstGeom prst="rect">
            <a:avLst/>
          </a:prstGeom>
        </p:spPr>
      </p:pic>
      <p:sp>
        <p:nvSpPr>
          <p:cNvPr id="17" name="Rectangle 16">
            <a:extLst>
              <a:ext uri="{FF2B5EF4-FFF2-40B4-BE49-F238E27FC236}">
                <a16:creationId xmlns:a16="http://schemas.microsoft.com/office/drawing/2014/main" xmlns="" id="{CE97094C-8247-B74A-880A-300A70646275}"/>
              </a:ext>
            </a:extLst>
          </p:cNvPr>
          <p:cNvSpPr/>
          <p:nvPr userDrawn="1"/>
        </p:nvSpPr>
        <p:spPr>
          <a:xfrm rot="10800000">
            <a:off x="0" y="5151786"/>
            <a:ext cx="1752782" cy="17298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xmlns="" id="{E039F927-BC35-3A41-9F7B-7400628C992F}"/>
              </a:ext>
            </a:extLst>
          </p:cNvPr>
          <p:cNvPicPr>
            <a:picLocks noChangeAspect="1"/>
          </p:cNvPicPr>
          <p:nvPr userDrawn="1"/>
        </p:nvPicPr>
        <p:blipFill>
          <a:blip r:embed="rId4" cstate="print"/>
          <a:srcRect/>
          <a:stretch>
            <a:fillRect/>
          </a:stretch>
        </p:blipFill>
        <p:spPr>
          <a:xfrm>
            <a:off x="0" y="5284265"/>
            <a:ext cx="1536025" cy="1391827"/>
          </a:xfrm>
          <a:prstGeom prst="rect">
            <a:avLst/>
          </a:prstGeom>
        </p:spPr>
      </p:pic>
      <p:sp>
        <p:nvSpPr>
          <p:cNvPr id="29" name="Rectangle 28">
            <a:extLst>
              <a:ext uri="{FF2B5EF4-FFF2-40B4-BE49-F238E27FC236}">
                <a16:creationId xmlns:a16="http://schemas.microsoft.com/office/drawing/2014/main" xmlns="" id="{7050A405-6340-7946-B2C4-97F25CD4F9E1}"/>
              </a:ext>
            </a:extLst>
          </p:cNvPr>
          <p:cNvSpPr/>
          <p:nvPr userDrawn="1"/>
        </p:nvSpPr>
        <p:spPr>
          <a:xfrm rot="10800000">
            <a:off x="0" y="-12304"/>
            <a:ext cx="3512396" cy="34531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xmlns="" id="{23B9593E-2916-B942-AF22-D9DE803A150C}"/>
              </a:ext>
            </a:extLst>
          </p:cNvPr>
          <p:cNvPicPr>
            <a:picLocks noChangeAspect="1"/>
          </p:cNvPicPr>
          <p:nvPr userDrawn="1"/>
        </p:nvPicPr>
        <p:blipFill>
          <a:blip r:embed="rId5" cstate="print"/>
          <a:srcRect/>
          <a:stretch>
            <a:fillRect/>
          </a:stretch>
        </p:blipFill>
        <p:spPr>
          <a:xfrm>
            <a:off x="730907" y="291771"/>
            <a:ext cx="2056815" cy="2852117"/>
          </a:xfrm>
          <a:prstGeom prst="rect">
            <a:avLst/>
          </a:prstGeom>
        </p:spPr>
      </p:pic>
      <p:sp>
        <p:nvSpPr>
          <p:cNvPr id="21" name="Rectangle 20">
            <a:extLst>
              <a:ext uri="{FF2B5EF4-FFF2-40B4-BE49-F238E27FC236}">
                <a16:creationId xmlns:a16="http://schemas.microsoft.com/office/drawing/2014/main" xmlns="" id="{AEB85129-F2F8-3043-84AD-68686B3FD116}"/>
              </a:ext>
            </a:extLst>
          </p:cNvPr>
          <p:cNvSpPr/>
          <p:nvPr userDrawn="1"/>
        </p:nvSpPr>
        <p:spPr>
          <a:xfrm rot="10800000">
            <a:off x="3512395" y="-12306"/>
            <a:ext cx="1745952" cy="17488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BC71796B-7020-1242-8695-9A768796C589}"/>
              </a:ext>
            </a:extLst>
          </p:cNvPr>
          <p:cNvPicPr>
            <a:picLocks noChangeAspect="1"/>
          </p:cNvPicPr>
          <p:nvPr userDrawn="1"/>
        </p:nvPicPr>
        <p:blipFill>
          <a:blip r:embed="rId6" cstate="print"/>
          <a:srcRect l="14831" t="9563" r="20586" b="14738"/>
          <a:stretch>
            <a:fillRect/>
          </a:stretch>
        </p:blipFill>
        <p:spPr>
          <a:xfrm>
            <a:off x="3748527" y="133958"/>
            <a:ext cx="1232463" cy="1444584"/>
          </a:xfrm>
          <a:prstGeom prst="rect">
            <a:avLst/>
          </a:prstGeom>
        </p:spPr>
      </p:pic>
    </p:spTree>
    <p:extLst>
      <p:ext uri="{BB962C8B-B14F-4D97-AF65-F5344CB8AC3E}">
        <p14:creationId xmlns:p14="http://schemas.microsoft.com/office/powerpoint/2010/main" xmlns="" val="2100776479"/>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xmlns="">
        <p15:guide id="1" orient="horz" pos="2160">
          <p15:clr>
            <a:srgbClr val="FBAE40"/>
          </p15:clr>
        </p15:guide>
        <p15:guide id="2" pos="362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 Presenters - Solid Teal">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F29206FB-9596-C147-A0A7-52D19B573B03}"/>
              </a:ext>
            </a:extLst>
          </p:cNvPr>
          <p:cNvSpPr>
            <a:spLocks noGrp="1"/>
          </p:cNvSpPr>
          <p:nvPr>
            <p:ph type="sldNum" sz="quarter" idx="10"/>
          </p:nvPr>
        </p:nvSpPr>
        <p:spPr>
          <a:xfrm>
            <a:off x="9067800" y="6553201"/>
            <a:ext cx="2844800" cy="228600"/>
          </a:xfrm>
          <a:prstGeom prst="rect">
            <a:avLst/>
          </a:prstGeom>
        </p:spPr>
        <p:txBody>
          <a:bodyPr/>
          <a:lstStyle/>
          <a:p>
            <a:fld id="{B73F69C2-009F-4240-9724-5B3BAC1E9E06}" type="slidenum">
              <a:rPr lang="en-US" smtClean="0"/>
              <a:pPr/>
              <a:t>‹#›</a:t>
            </a:fld>
            <a:endParaRPr lang="en-US"/>
          </a:p>
        </p:txBody>
      </p:sp>
      <p:sp>
        <p:nvSpPr>
          <p:cNvPr id="12" name="Picture Placeholder 11">
            <a:extLst>
              <a:ext uri="{FF2B5EF4-FFF2-40B4-BE49-F238E27FC236}">
                <a16:creationId xmlns:a16="http://schemas.microsoft.com/office/drawing/2014/main" xmlns="" id="{CD29F631-1ED9-F949-B07C-28F465852FB4}"/>
              </a:ext>
            </a:extLst>
          </p:cNvPr>
          <p:cNvSpPr>
            <a:spLocks noGrp="1"/>
          </p:cNvSpPr>
          <p:nvPr>
            <p:ph type="pic" sz="quarter" idx="11"/>
          </p:nvPr>
        </p:nvSpPr>
        <p:spPr>
          <a:xfrm>
            <a:off x="2080537" y="1600200"/>
            <a:ext cx="2203704" cy="2203704"/>
          </a:xfrm>
          <a:prstGeom prst="rect">
            <a:avLst/>
          </a:prstGeom>
        </p:spPr>
        <p:txBody>
          <a:bodyPr/>
          <a:lstStyle>
            <a:lvl1pPr marL="0" indent="0">
              <a:buNone/>
              <a:defRPr sz="1600"/>
            </a:lvl1pPr>
          </a:lstStyle>
          <a:p>
            <a:endParaRPr lang="en-US"/>
          </a:p>
        </p:txBody>
      </p:sp>
      <p:sp>
        <p:nvSpPr>
          <p:cNvPr id="17" name="Text Placeholder 16">
            <a:extLst>
              <a:ext uri="{FF2B5EF4-FFF2-40B4-BE49-F238E27FC236}">
                <a16:creationId xmlns:a16="http://schemas.microsoft.com/office/drawing/2014/main" xmlns="" id="{06776D80-3060-0E41-A841-72E2BC72AF4F}"/>
              </a:ext>
            </a:extLst>
          </p:cNvPr>
          <p:cNvSpPr>
            <a:spLocks noGrp="1"/>
          </p:cNvSpPr>
          <p:nvPr>
            <p:ph type="body" sz="quarter" idx="14" hasCustomPrompt="1"/>
          </p:nvPr>
        </p:nvSpPr>
        <p:spPr>
          <a:xfrm>
            <a:off x="1929609" y="3948735"/>
            <a:ext cx="2505560" cy="382527"/>
          </a:xfrm>
          <a:prstGeom prst="rect">
            <a:avLst/>
          </a:prstGeom>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Presenter Name</a:t>
            </a:r>
          </a:p>
        </p:txBody>
      </p:sp>
      <p:sp>
        <p:nvSpPr>
          <p:cNvPr id="10" name="Picture Placeholder 11">
            <a:extLst>
              <a:ext uri="{FF2B5EF4-FFF2-40B4-BE49-F238E27FC236}">
                <a16:creationId xmlns:a16="http://schemas.microsoft.com/office/drawing/2014/main" xmlns="" id="{FE5E640B-15F4-7A4E-A62A-6AF21710A0F0}"/>
              </a:ext>
            </a:extLst>
          </p:cNvPr>
          <p:cNvSpPr>
            <a:spLocks noGrp="1"/>
          </p:cNvSpPr>
          <p:nvPr>
            <p:ph type="pic" sz="quarter" idx="16"/>
          </p:nvPr>
        </p:nvSpPr>
        <p:spPr>
          <a:xfrm>
            <a:off x="4988496" y="1600200"/>
            <a:ext cx="2203704" cy="2203704"/>
          </a:xfrm>
          <a:prstGeom prst="rect">
            <a:avLst/>
          </a:prstGeom>
        </p:spPr>
        <p:txBody>
          <a:bodyPr/>
          <a:lstStyle>
            <a:lvl1pPr marL="0" indent="0">
              <a:buNone/>
              <a:defRPr sz="1600"/>
            </a:lvl1pPr>
          </a:lstStyle>
          <a:p>
            <a:endParaRPr lang="en-US"/>
          </a:p>
        </p:txBody>
      </p:sp>
      <p:sp>
        <p:nvSpPr>
          <p:cNvPr id="11" name="Text Placeholder 16">
            <a:extLst>
              <a:ext uri="{FF2B5EF4-FFF2-40B4-BE49-F238E27FC236}">
                <a16:creationId xmlns:a16="http://schemas.microsoft.com/office/drawing/2014/main" xmlns="" id="{9A5D5CE0-00F9-E542-A5BD-E0372AE59068}"/>
              </a:ext>
            </a:extLst>
          </p:cNvPr>
          <p:cNvSpPr>
            <a:spLocks noGrp="1"/>
          </p:cNvSpPr>
          <p:nvPr>
            <p:ph type="body" sz="quarter" idx="17" hasCustomPrompt="1"/>
          </p:nvPr>
        </p:nvSpPr>
        <p:spPr>
          <a:xfrm>
            <a:off x="4837568" y="3948735"/>
            <a:ext cx="2505560" cy="382527"/>
          </a:xfrm>
          <a:prstGeom prst="rect">
            <a:avLst/>
          </a:prstGeom>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Presenter Name</a:t>
            </a:r>
          </a:p>
        </p:txBody>
      </p:sp>
      <p:sp>
        <p:nvSpPr>
          <p:cNvPr id="14" name="Picture Placeholder 11">
            <a:extLst>
              <a:ext uri="{FF2B5EF4-FFF2-40B4-BE49-F238E27FC236}">
                <a16:creationId xmlns:a16="http://schemas.microsoft.com/office/drawing/2014/main" xmlns="" id="{992BACE1-DEA3-E340-B935-CD231A14BC4A}"/>
              </a:ext>
            </a:extLst>
          </p:cNvPr>
          <p:cNvSpPr>
            <a:spLocks noGrp="1"/>
          </p:cNvSpPr>
          <p:nvPr>
            <p:ph type="pic" sz="quarter" idx="19"/>
          </p:nvPr>
        </p:nvSpPr>
        <p:spPr>
          <a:xfrm>
            <a:off x="7896455" y="1600200"/>
            <a:ext cx="2203704" cy="2203704"/>
          </a:xfrm>
          <a:prstGeom prst="rect">
            <a:avLst/>
          </a:prstGeom>
        </p:spPr>
        <p:txBody>
          <a:bodyPr/>
          <a:lstStyle>
            <a:lvl1pPr marL="0" indent="0">
              <a:buNone/>
              <a:defRPr sz="1600"/>
            </a:lvl1pPr>
          </a:lstStyle>
          <a:p>
            <a:endParaRPr lang="en-US"/>
          </a:p>
        </p:txBody>
      </p:sp>
      <p:sp>
        <p:nvSpPr>
          <p:cNvPr id="15" name="Text Placeholder 16">
            <a:extLst>
              <a:ext uri="{FF2B5EF4-FFF2-40B4-BE49-F238E27FC236}">
                <a16:creationId xmlns:a16="http://schemas.microsoft.com/office/drawing/2014/main" xmlns="" id="{487AB4FD-16F2-114F-AC5A-017259AD3568}"/>
              </a:ext>
            </a:extLst>
          </p:cNvPr>
          <p:cNvSpPr>
            <a:spLocks noGrp="1"/>
          </p:cNvSpPr>
          <p:nvPr>
            <p:ph type="body" sz="quarter" idx="20" hasCustomPrompt="1"/>
          </p:nvPr>
        </p:nvSpPr>
        <p:spPr>
          <a:xfrm>
            <a:off x="7745527" y="3948735"/>
            <a:ext cx="2505560" cy="382527"/>
          </a:xfrm>
          <a:prstGeom prst="rect">
            <a:avLst/>
          </a:prstGeom>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Presenter Name</a:t>
            </a:r>
          </a:p>
        </p:txBody>
      </p:sp>
      <p:sp>
        <p:nvSpPr>
          <p:cNvPr id="23" name="Text Placeholder 8">
            <a:extLst>
              <a:ext uri="{FF2B5EF4-FFF2-40B4-BE49-F238E27FC236}">
                <a16:creationId xmlns:a16="http://schemas.microsoft.com/office/drawing/2014/main" xmlns="" id="{31D6623B-54A1-E94E-A318-48EBFF1D56CE}"/>
              </a:ext>
            </a:extLst>
          </p:cNvPr>
          <p:cNvSpPr>
            <a:spLocks noGrp="1"/>
          </p:cNvSpPr>
          <p:nvPr>
            <p:ph type="body" sz="quarter" idx="18" hasCustomPrompt="1"/>
          </p:nvPr>
        </p:nvSpPr>
        <p:spPr>
          <a:xfrm>
            <a:off x="1929609" y="4549347"/>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sz="1600" b="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p:txBody>
      </p:sp>
      <p:sp>
        <p:nvSpPr>
          <p:cNvPr id="24" name="Text Placeholder 8">
            <a:extLst>
              <a:ext uri="{FF2B5EF4-FFF2-40B4-BE49-F238E27FC236}">
                <a16:creationId xmlns:a16="http://schemas.microsoft.com/office/drawing/2014/main" xmlns="" id="{4063145E-9DEE-8848-BA88-810E17F78E51}"/>
              </a:ext>
            </a:extLst>
          </p:cNvPr>
          <p:cNvSpPr>
            <a:spLocks noGrp="1"/>
          </p:cNvSpPr>
          <p:nvPr>
            <p:ph type="body" sz="quarter" idx="21" hasCustomPrompt="1"/>
          </p:nvPr>
        </p:nvSpPr>
        <p:spPr>
          <a:xfrm>
            <a:off x="4836465" y="4556023"/>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p:txBody>
      </p:sp>
      <p:sp>
        <p:nvSpPr>
          <p:cNvPr id="25" name="Text Placeholder 8">
            <a:extLst>
              <a:ext uri="{FF2B5EF4-FFF2-40B4-BE49-F238E27FC236}">
                <a16:creationId xmlns:a16="http://schemas.microsoft.com/office/drawing/2014/main" xmlns="" id="{9ED24DBB-38A2-ED43-A383-6B1857E9BF28}"/>
              </a:ext>
            </a:extLst>
          </p:cNvPr>
          <p:cNvSpPr>
            <a:spLocks noGrp="1"/>
          </p:cNvSpPr>
          <p:nvPr>
            <p:ph type="body" sz="quarter" idx="22" hasCustomPrompt="1"/>
          </p:nvPr>
        </p:nvSpPr>
        <p:spPr>
          <a:xfrm>
            <a:off x="7745527" y="4556023"/>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p:txBody>
      </p:sp>
      <p:sp>
        <p:nvSpPr>
          <p:cNvPr id="19" name="Rectangle 18">
            <a:extLst>
              <a:ext uri="{FF2B5EF4-FFF2-40B4-BE49-F238E27FC236}">
                <a16:creationId xmlns:a16="http://schemas.microsoft.com/office/drawing/2014/main" xmlns="" id="{43F6DF83-6EF6-7244-906D-4BB5A3809A20}"/>
              </a:ext>
            </a:extLst>
          </p:cNvPr>
          <p:cNvSpPr/>
          <p:nvPr userDrawn="1"/>
        </p:nvSpPr>
        <p:spPr>
          <a:xfrm>
            <a:off x="-2604" y="3803904"/>
            <a:ext cx="12188952" cy="955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1" name="Rectangle 20">
            <a:extLst>
              <a:ext uri="{FF2B5EF4-FFF2-40B4-BE49-F238E27FC236}">
                <a16:creationId xmlns:a16="http://schemas.microsoft.com/office/drawing/2014/main" xmlns="" id="{5CE69ECD-B99E-6342-BD35-C76EFD80A76E}"/>
              </a:ext>
            </a:extLst>
          </p:cNvPr>
          <p:cNvSpPr/>
          <p:nvPr userDrawn="1"/>
        </p:nvSpPr>
        <p:spPr>
          <a:xfrm rot="16200000">
            <a:off x="5407597" y="-5414537"/>
            <a:ext cx="1371600" cy="12192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xmlns="" id="{78625D66-BF6F-8B49-8482-A0C12C92E4EF}"/>
              </a:ext>
            </a:extLst>
          </p:cNvPr>
          <p:cNvSpPr txBox="1"/>
          <p:nvPr userDrawn="1"/>
        </p:nvSpPr>
        <p:spPr>
          <a:xfrm>
            <a:off x="277813" y="384731"/>
            <a:ext cx="3310359" cy="584775"/>
          </a:xfrm>
          <a:prstGeom prst="rect">
            <a:avLst/>
          </a:prstGeom>
          <a:noFill/>
        </p:spPr>
        <p:txBody>
          <a:bodyPr wrap="square" rtlCol="0">
            <a:spAutoFit/>
          </a:bodyPr>
          <a:lstStyle/>
          <a:p>
            <a:pPr algn="l"/>
            <a:r>
              <a:rPr lang="en-US" sz="3200">
                <a:solidFill>
                  <a:schemeClr val="bg1"/>
                </a:solidFill>
              </a:rPr>
              <a:t>Presented by</a:t>
            </a:r>
          </a:p>
        </p:txBody>
      </p:sp>
      <p:sp>
        <p:nvSpPr>
          <p:cNvPr id="16" name="Rectangle 15"/>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080487958"/>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xmlns="">
        <p15:guide id="1" orient="horz" pos="1008">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 Solid Green">
    <p:spTree>
      <p:nvGrpSpPr>
        <p:cNvPr id="1" name=""/>
        <p:cNvGrpSpPr/>
        <p:nvPr/>
      </p:nvGrpSpPr>
      <p:grpSpPr>
        <a:xfrm>
          <a:off x="0" y="0"/>
          <a:ext cx="0" cy="0"/>
          <a:chOff x="0" y="0"/>
          <a:chExt cx="0" cy="0"/>
        </a:xfrm>
      </p:grpSpPr>
      <p:pic>
        <p:nvPicPr>
          <p:cNvPr id="10" name="Picture 3" descr="Y:\_2018\Brand\Sketches\Final Sketches\To Process\Agenda-02.png">
            <a:extLst>
              <a:ext uri="{FF2B5EF4-FFF2-40B4-BE49-F238E27FC236}">
                <a16:creationId xmlns:a16="http://schemas.microsoft.com/office/drawing/2014/main" xmlns="" id="{F341392B-3517-324A-9996-AB5ADB58E89D}"/>
              </a:ext>
            </a:extLst>
          </p:cNvPr>
          <p:cNvPicPr>
            <a:picLocks noChangeAspect="1" noChangeArrowheads="1"/>
          </p:cNvPicPr>
          <p:nvPr userDrawn="1"/>
        </p:nvPicPr>
        <p:blipFill>
          <a:blip r:embed="rId2" cstate="print"/>
          <a:srcRect/>
          <a:stretch>
            <a:fillRect/>
          </a:stretch>
        </p:blipFill>
        <p:spPr>
          <a:xfrm>
            <a:off x="8160388" y="1376159"/>
            <a:ext cx="4040706" cy="4533906"/>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Rectangle 15">
            <a:extLst>
              <a:ext uri="{FF2B5EF4-FFF2-40B4-BE49-F238E27FC236}">
                <a16:creationId xmlns:a16="http://schemas.microsoft.com/office/drawing/2014/main" xmlns="" id="{CAC69B18-E098-2A4E-81BD-E020FD863716}"/>
              </a:ext>
            </a:extLst>
          </p:cNvPr>
          <p:cNvSpPr/>
          <p:nvPr userDrawn="1"/>
        </p:nvSpPr>
        <p:spPr>
          <a:xfrm rot="16200000">
            <a:off x="5407597" y="-5414537"/>
            <a:ext cx="1371600" cy="12192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xmlns="" id="{F29206FB-9596-C147-A0A7-52D19B573B03}"/>
              </a:ext>
            </a:extLst>
          </p:cNvPr>
          <p:cNvSpPr>
            <a:spLocks noGrp="1"/>
          </p:cNvSpPr>
          <p:nvPr>
            <p:ph type="sldNum" sz="quarter" idx="10"/>
          </p:nvPr>
        </p:nvSpPr>
        <p:spPr>
          <a:xfrm>
            <a:off x="9067800" y="6553201"/>
            <a:ext cx="2844800" cy="228600"/>
          </a:xfrm>
          <a:prstGeom prst="rect">
            <a:avLst/>
          </a:prstGeom>
        </p:spPr>
        <p:txBody>
          <a:bodyPr/>
          <a:lstStyle/>
          <a:p>
            <a:fld id="{B73F69C2-009F-4240-9724-5B3BAC1E9E06}" type="slidenum">
              <a:rPr lang="en-US" smtClean="0"/>
              <a:pPr/>
              <a:t>‹#›</a:t>
            </a:fld>
            <a:endParaRPr lang="en-US"/>
          </a:p>
        </p:txBody>
      </p:sp>
      <p:sp>
        <p:nvSpPr>
          <p:cNvPr id="8" name="Rectangle 7"/>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6">
            <a:extLst>
              <a:ext uri="{FF2B5EF4-FFF2-40B4-BE49-F238E27FC236}">
                <a16:creationId xmlns:a16="http://schemas.microsoft.com/office/drawing/2014/main" xmlns="" id="{DAD91BB8-121A-AE4E-9478-5330313F6F95}"/>
              </a:ext>
            </a:extLst>
          </p:cNvPr>
          <p:cNvSpPr>
            <a:spLocks noGrp="1"/>
          </p:cNvSpPr>
          <p:nvPr>
            <p:ph sz="quarter" idx="11"/>
          </p:nvPr>
        </p:nvSpPr>
        <p:spPr>
          <a:xfrm>
            <a:off x="277813" y="1737360"/>
            <a:ext cx="8143811" cy="4572000"/>
          </a:xfrm>
          <a:prstGeom prst="rect">
            <a:avLst/>
          </a:prstGeom>
        </p:spPr>
        <p:txBody>
          <a:bodyPr anchor="t">
            <a:normAutofit/>
          </a:bodyPr>
          <a:lstStyle>
            <a:lvl1pPr marL="457200" indent="-457200">
              <a:spcAft>
                <a:spcPts val="400"/>
              </a:spcAft>
              <a:buFont typeface="Arial" panose="020B0604020202020204" pitchFamily="34" charset="0"/>
              <a:buChar char="•"/>
              <a:defRPr sz="2400"/>
            </a:lvl1pPr>
            <a:lvl2pPr marL="914400" indent="-457200">
              <a:spcAft>
                <a:spcPts val="400"/>
              </a:spcAft>
              <a:buFont typeface="Apple Symbols" panose="02000000000000000000" pitchFamily="2" charset="-79"/>
              <a:buChar char="⎻"/>
              <a:defRPr sz="2000"/>
            </a:lvl2pPr>
            <a:lvl3pPr marL="1257300" indent="-342900">
              <a:spcAft>
                <a:spcPts val="400"/>
              </a:spcAft>
              <a:buFont typeface="Apple Symbols" panose="02000000000000000000" pitchFamily="2" charset="-79"/>
              <a:buChar char="⎻"/>
              <a:defRPr sz="2000"/>
            </a:lvl3pPr>
            <a:lvl4pPr marL="1714500" indent="-342900">
              <a:spcAft>
                <a:spcPts val="400"/>
              </a:spcAft>
              <a:buFont typeface="Apple Symbols" panose="02000000000000000000" pitchFamily="2" charset="-79"/>
              <a:buChar char="⎻"/>
              <a:defRPr sz="2000"/>
            </a:lvl4pPr>
            <a:lvl5pPr marL="2171700" indent="-342900">
              <a:spcAft>
                <a:spcPts val="400"/>
              </a:spcAft>
              <a:buFont typeface="Apple Symbols" panose="02000000000000000000" pitchFamily="2" charset="-79"/>
              <a:buChar cha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xmlns="" id="{90083AC3-6BD1-EC4F-BB0C-C7B67B620384}"/>
              </a:ext>
            </a:extLst>
          </p:cNvPr>
          <p:cNvSpPr txBox="1"/>
          <p:nvPr userDrawn="1"/>
        </p:nvSpPr>
        <p:spPr>
          <a:xfrm>
            <a:off x="277813" y="384731"/>
            <a:ext cx="3310359" cy="584775"/>
          </a:xfrm>
          <a:prstGeom prst="rect">
            <a:avLst/>
          </a:prstGeom>
          <a:noFill/>
        </p:spPr>
        <p:txBody>
          <a:bodyPr wrap="square" rtlCol="0">
            <a:spAutoFit/>
          </a:bodyPr>
          <a:lstStyle/>
          <a:p>
            <a:pPr algn="l"/>
            <a:r>
              <a:rPr lang="en-US" sz="3200">
                <a:solidFill>
                  <a:schemeClr val="bg1"/>
                </a:solidFill>
              </a:rPr>
              <a:t>Agenda</a:t>
            </a:r>
          </a:p>
        </p:txBody>
      </p:sp>
      <p:pic>
        <p:nvPicPr>
          <p:cNvPr id="12" name="Picture 11">
            <a:extLst>
              <a:ext uri="{FF2B5EF4-FFF2-40B4-BE49-F238E27FC236}">
                <a16:creationId xmlns:a16="http://schemas.microsoft.com/office/drawing/2014/main" xmlns="" id="{410FE40D-2112-7949-B584-43E3E71429BB}"/>
              </a:ext>
            </a:extLst>
          </p:cNvPr>
          <p:cNvPicPr>
            <a:picLocks noChangeAspect="1"/>
          </p:cNvPicPr>
          <p:nvPr userDrawn="1"/>
        </p:nvPicPr>
        <p:blipFill>
          <a:blip r:embed="rId3" cstate="print"/>
          <a:srcRect/>
          <a:stretch>
            <a:fillRect/>
          </a:stretch>
        </p:blipFill>
        <p:spPr>
          <a:xfrm>
            <a:off x="9031377" y="5918960"/>
            <a:ext cx="2545664" cy="310049"/>
          </a:xfrm>
          <a:prstGeom prst="rect">
            <a:avLst/>
          </a:prstGeom>
        </p:spPr>
      </p:pic>
    </p:spTree>
    <p:extLst>
      <p:ext uri="{BB962C8B-B14F-4D97-AF65-F5344CB8AC3E}">
        <p14:creationId xmlns:p14="http://schemas.microsoft.com/office/powerpoint/2010/main" xmlns="" val="2749655098"/>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69F134-1D11-40BC-A338-160955E3E1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F8B001A-4E4A-4377-8B82-5177DDC7D6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4D0C3C9-E07E-4778-8EC0-75523B7A8FE7}"/>
              </a:ext>
            </a:extLst>
          </p:cNvPr>
          <p:cNvSpPr>
            <a:spLocks noGrp="1"/>
          </p:cNvSpPr>
          <p:nvPr>
            <p:ph type="dt" sz="half" idx="10"/>
          </p:nvPr>
        </p:nvSpPr>
        <p:spPr/>
        <p:txBody>
          <a:bodyPr/>
          <a:lstStyle/>
          <a:p>
            <a:fld id="{6BB860F9-8F5F-4D42-957B-9A3C8BA1D187}" type="datetimeFigureOut">
              <a:rPr lang="en-US" smtClean="0"/>
              <a:pPr/>
              <a:t>10/18/2021</a:t>
            </a:fld>
            <a:endParaRPr lang="en-US"/>
          </a:p>
        </p:txBody>
      </p:sp>
      <p:sp>
        <p:nvSpPr>
          <p:cNvPr id="5" name="Footer Placeholder 4">
            <a:extLst>
              <a:ext uri="{FF2B5EF4-FFF2-40B4-BE49-F238E27FC236}">
                <a16:creationId xmlns:a16="http://schemas.microsoft.com/office/drawing/2014/main" xmlns="" id="{689A8539-ABB5-422C-982B-E1BA83C81E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9016B4B-BEBB-4FDE-8605-3E6A6EEF7702}"/>
              </a:ext>
            </a:extLst>
          </p:cNvPr>
          <p:cNvSpPr>
            <a:spLocks noGrp="1"/>
          </p:cNvSpPr>
          <p:nvPr>
            <p:ph type="sldNum" sz="quarter" idx="12"/>
          </p:nvPr>
        </p:nvSpPr>
        <p:spPr/>
        <p:txBody>
          <a:bodyPr/>
          <a:lstStyle/>
          <a:p>
            <a:fld id="{649A8FF7-3B00-4EF9-9AF4-3659A333E482}" type="slidenum">
              <a:rPr lang="en-US" smtClean="0"/>
              <a:pPr/>
              <a:t>‹#›</a:t>
            </a:fld>
            <a:endParaRPr lang="en-US"/>
          </a:p>
        </p:txBody>
      </p:sp>
    </p:spTree>
    <p:extLst>
      <p:ext uri="{BB962C8B-B14F-4D97-AF65-F5344CB8AC3E}">
        <p14:creationId xmlns:p14="http://schemas.microsoft.com/office/powerpoint/2010/main" xmlns="" val="154673049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 Solid Tea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F055EBE7-7BD6-0741-A4DA-CBD08FF6F1CF}"/>
              </a:ext>
            </a:extLst>
          </p:cNvPr>
          <p:cNvSpPr/>
          <p:nvPr userDrawn="1"/>
        </p:nvSpPr>
        <p:spPr>
          <a:xfrm rot="16200000">
            <a:off x="5407597" y="-5414537"/>
            <a:ext cx="1371600" cy="12192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xmlns="" id="{F29206FB-9596-C147-A0A7-52D19B573B03}"/>
              </a:ext>
            </a:extLst>
          </p:cNvPr>
          <p:cNvSpPr>
            <a:spLocks noGrp="1"/>
          </p:cNvSpPr>
          <p:nvPr>
            <p:ph type="sldNum" sz="quarter" idx="10"/>
          </p:nvPr>
        </p:nvSpPr>
        <p:spPr>
          <a:xfrm>
            <a:off x="9067800" y="6553201"/>
            <a:ext cx="2844800" cy="228600"/>
          </a:xfrm>
          <a:prstGeom prst="rect">
            <a:avLst/>
          </a:prstGeom>
        </p:spPr>
        <p:txBody>
          <a:bodyPr/>
          <a:lstStyle/>
          <a:p>
            <a:fld id="{B73F69C2-009F-4240-9724-5B3BAC1E9E06}" type="slidenum">
              <a:rPr lang="en-US" smtClean="0"/>
              <a:pPr/>
              <a:t>‹#›</a:t>
            </a:fld>
            <a:endParaRPr lang="en-US"/>
          </a:p>
        </p:txBody>
      </p:sp>
      <p:sp>
        <p:nvSpPr>
          <p:cNvPr id="11" name="Title 1">
            <a:extLst>
              <a:ext uri="{FF2B5EF4-FFF2-40B4-BE49-F238E27FC236}">
                <a16:creationId xmlns:a16="http://schemas.microsoft.com/office/drawing/2014/main" xmlns="" id="{D202B45E-BDCD-144F-8A22-6C636B505373}"/>
              </a:ext>
            </a:extLst>
          </p:cNvPr>
          <p:cNvSpPr>
            <a:spLocks noGrp="1"/>
          </p:cNvSpPr>
          <p:nvPr>
            <p:ph type="title" hasCustomPrompt="1"/>
          </p:nvPr>
        </p:nvSpPr>
        <p:spPr>
          <a:xfrm>
            <a:off x="277810" y="127322"/>
            <a:ext cx="11631171" cy="1161211"/>
          </a:xfrm>
          <a:prstGeom prst="rect">
            <a:avLst/>
          </a:prstGeom>
        </p:spPr>
        <p:txBody>
          <a:bodyPr anchor="ctr">
            <a:normAutofit/>
          </a:bodyPr>
          <a:lstStyle>
            <a:lvl1pPr algn="l">
              <a:defRPr sz="3200" b="0">
                <a:solidFill>
                  <a:schemeClr val="bg1"/>
                </a:solidFill>
                <a:latin typeface="Calibri" panose="020F0502020204030204" pitchFamily="34" charset="0"/>
                <a:cs typeface="Calibri" panose="020F0502020204030204" pitchFamily="34" charset="0"/>
              </a:defRPr>
            </a:lvl1pPr>
          </a:lstStyle>
          <a:p>
            <a:r>
              <a:rPr lang="en-US"/>
              <a:t>Click to Edit Title</a:t>
            </a:r>
          </a:p>
        </p:txBody>
      </p:sp>
      <p:sp>
        <p:nvSpPr>
          <p:cNvPr id="14" name="Content Placeholder 6">
            <a:extLst>
              <a:ext uri="{FF2B5EF4-FFF2-40B4-BE49-F238E27FC236}">
                <a16:creationId xmlns:a16="http://schemas.microsoft.com/office/drawing/2014/main" xmlns="" id="{DAD91BB8-121A-AE4E-9478-5330313F6F95}"/>
              </a:ext>
            </a:extLst>
          </p:cNvPr>
          <p:cNvSpPr>
            <a:spLocks noGrp="1"/>
          </p:cNvSpPr>
          <p:nvPr>
            <p:ph sz="quarter" idx="11"/>
          </p:nvPr>
        </p:nvSpPr>
        <p:spPr>
          <a:xfrm>
            <a:off x="277813" y="1737360"/>
            <a:ext cx="11631168" cy="4572000"/>
          </a:xfrm>
          <a:prstGeom prst="rect">
            <a:avLst/>
          </a:prstGeom>
        </p:spPr>
        <p:txBody>
          <a:bodyPr anchor="t">
            <a:normAutofit/>
          </a:bodyPr>
          <a:lstStyle>
            <a:lvl1pPr marL="457200" indent="-457200">
              <a:spcAft>
                <a:spcPts val="400"/>
              </a:spcAft>
              <a:buFont typeface="Arial" panose="020B0604020202020204" pitchFamily="34" charset="0"/>
              <a:buChar char="•"/>
              <a:defRPr sz="2400"/>
            </a:lvl1pPr>
            <a:lvl2pPr marL="914400" indent="-457200">
              <a:spcAft>
                <a:spcPts val="400"/>
              </a:spcAft>
              <a:buFont typeface="Apple Symbols" panose="02000000000000000000" pitchFamily="2" charset="-79"/>
              <a:buChar char="⎻"/>
              <a:defRPr sz="2000"/>
            </a:lvl2pPr>
            <a:lvl3pPr marL="1257300" indent="-342900">
              <a:spcAft>
                <a:spcPts val="400"/>
              </a:spcAft>
              <a:buFont typeface="Apple Symbols" panose="02000000000000000000" pitchFamily="2" charset="-79"/>
              <a:buChar char="⎻"/>
              <a:defRPr sz="2000"/>
            </a:lvl3pPr>
            <a:lvl4pPr marL="1714500" indent="-342900">
              <a:spcAft>
                <a:spcPts val="400"/>
              </a:spcAft>
              <a:buFont typeface="Apple Symbols" panose="02000000000000000000" pitchFamily="2" charset="-79"/>
              <a:buChar char="⎻"/>
              <a:defRPr sz="2000"/>
            </a:lvl4pPr>
            <a:lvl5pPr marL="2171700" indent="-342900">
              <a:spcAft>
                <a:spcPts val="400"/>
              </a:spcAft>
              <a:buFont typeface="Apple Symbols" panose="02000000000000000000" pitchFamily="2" charset="-79"/>
              <a:buChar cha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949070385"/>
      </p:ext>
    </p:extLst>
  </p:cSld>
  <p:clrMapOvr>
    <a:masterClrMapping/>
  </p:clrMapOvr>
  <p:transition spd="med">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2 Columns - Solid Tea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A395591B-AECC-4C4E-B107-64EE3A172B70}"/>
              </a:ext>
            </a:extLst>
          </p:cNvPr>
          <p:cNvSpPr/>
          <p:nvPr userDrawn="1"/>
        </p:nvSpPr>
        <p:spPr>
          <a:xfrm rot="16200000">
            <a:off x="5407597" y="-5414537"/>
            <a:ext cx="1371600" cy="12192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xmlns="" id="{F29206FB-9596-C147-A0A7-52D19B573B03}"/>
              </a:ext>
            </a:extLst>
          </p:cNvPr>
          <p:cNvSpPr>
            <a:spLocks noGrp="1"/>
          </p:cNvSpPr>
          <p:nvPr>
            <p:ph type="sldNum" sz="quarter" idx="10"/>
          </p:nvPr>
        </p:nvSpPr>
        <p:spPr>
          <a:xfrm>
            <a:off x="9067800" y="6553201"/>
            <a:ext cx="2844800" cy="228600"/>
          </a:xfrm>
          <a:prstGeom prst="rect">
            <a:avLst/>
          </a:prstGeom>
        </p:spPr>
        <p:txBody>
          <a:bodyPr/>
          <a:lstStyle/>
          <a:p>
            <a:fld id="{B73F69C2-009F-4240-9724-5B3BAC1E9E06}" type="slidenum">
              <a:rPr lang="en-US" smtClean="0"/>
              <a:pPr/>
              <a:t>‹#›</a:t>
            </a:fld>
            <a:endParaRPr lang="en-US"/>
          </a:p>
        </p:txBody>
      </p:sp>
      <p:sp>
        <p:nvSpPr>
          <p:cNvPr id="13" name="Title 1">
            <a:extLst>
              <a:ext uri="{FF2B5EF4-FFF2-40B4-BE49-F238E27FC236}">
                <a16:creationId xmlns:a16="http://schemas.microsoft.com/office/drawing/2014/main" xmlns="" id="{03F62D87-015A-A84E-BF02-7C1107929CD2}"/>
              </a:ext>
            </a:extLst>
          </p:cNvPr>
          <p:cNvSpPr>
            <a:spLocks noGrp="1"/>
          </p:cNvSpPr>
          <p:nvPr>
            <p:ph type="title" hasCustomPrompt="1"/>
          </p:nvPr>
        </p:nvSpPr>
        <p:spPr>
          <a:xfrm>
            <a:off x="277810" y="127322"/>
            <a:ext cx="11631171" cy="1161211"/>
          </a:xfrm>
          <a:prstGeom prst="rect">
            <a:avLst/>
          </a:prstGeom>
        </p:spPr>
        <p:txBody>
          <a:bodyPr anchor="ctr">
            <a:normAutofit/>
          </a:bodyPr>
          <a:lstStyle>
            <a:lvl1pPr algn="l">
              <a:defRPr sz="3200" b="0">
                <a:solidFill>
                  <a:schemeClr val="bg1"/>
                </a:solidFill>
                <a:latin typeface="Calibri" panose="020F0502020204030204" pitchFamily="34" charset="0"/>
                <a:cs typeface="Calibri" panose="020F0502020204030204" pitchFamily="34" charset="0"/>
              </a:defRPr>
            </a:lvl1pPr>
          </a:lstStyle>
          <a:p>
            <a:r>
              <a:rPr lang="en-US"/>
              <a:t>Click to Edit Title</a:t>
            </a:r>
          </a:p>
        </p:txBody>
      </p:sp>
      <p:sp>
        <p:nvSpPr>
          <p:cNvPr id="10" name="Content Placeholder 6">
            <a:extLst>
              <a:ext uri="{FF2B5EF4-FFF2-40B4-BE49-F238E27FC236}">
                <a16:creationId xmlns:a16="http://schemas.microsoft.com/office/drawing/2014/main" xmlns="" id="{854026D7-CBAE-2240-AC4F-EB554E0ECCEA}"/>
              </a:ext>
            </a:extLst>
          </p:cNvPr>
          <p:cNvSpPr>
            <a:spLocks noGrp="1"/>
          </p:cNvSpPr>
          <p:nvPr>
            <p:ph sz="quarter" idx="11"/>
          </p:nvPr>
        </p:nvSpPr>
        <p:spPr>
          <a:xfrm>
            <a:off x="277813" y="1737360"/>
            <a:ext cx="5694362" cy="4572000"/>
          </a:xfrm>
          <a:prstGeom prst="rect">
            <a:avLst/>
          </a:prstGeom>
        </p:spPr>
        <p:txBody>
          <a:bodyPr anchor="t">
            <a:normAutofit/>
          </a:bodyPr>
          <a:lstStyle>
            <a:lvl1pPr marL="457200" indent="-457200">
              <a:spcAft>
                <a:spcPts val="400"/>
              </a:spcAft>
              <a:buFont typeface="Arial" panose="020B0604020202020204" pitchFamily="34" charset="0"/>
              <a:buChar char="•"/>
              <a:defRPr sz="2400"/>
            </a:lvl1pPr>
            <a:lvl2pPr marL="914400" indent="-457200">
              <a:spcAft>
                <a:spcPts val="400"/>
              </a:spcAft>
              <a:buFont typeface="Apple Symbols" panose="02000000000000000000" pitchFamily="2" charset="-79"/>
              <a:buChar char="⎻"/>
              <a:defRPr sz="2000"/>
            </a:lvl2pPr>
            <a:lvl3pPr marL="1257300" indent="-342900">
              <a:spcAft>
                <a:spcPts val="400"/>
              </a:spcAft>
              <a:buFont typeface="Apple Symbols" panose="02000000000000000000" pitchFamily="2" charset="-79"/>
              <a:buChar char="⎻"/>
              <a:defRPr sz="2000"/>
            </a:lvl3pPr>
            <a:lvl4pPr marL="1714500" indent="-342900">
              <a:spcAft>
                <a:spcPts val="400"/>
              </a:spcAft>
              <a:buFont typeface="Apple Symbols" panose="02000000000000000000" pitchFamily="2" charset="-79"/>
              <a:buChar char="⎻"/>
              <a:defRPr sz="2000"/>
            </a:lvl4pPr>
            <a:lvl5pPr marL="2171700" indent="-342900">
              <a:spcAft>
                <a:spcPts val="400"/>
              </a:spcAft>
              <a:buFont typeface="Apple Symbols" panose="02000000000000000000" pitchFamily="2" charset="-79"/>
              <a:buChar cha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6">
            <a:extLst>
              <a:ext uri="{FF2B5EF4-FFF2-40B4-BE49-F238E27FC236}">
                <a16:creationId xmlns:a16="http://schemas.microsoft.com/office/drawing/2014/main" xmlns="" id="{362A1D3D-1EEC-DD4F-9603-15ED31937820}"/>
              </a:ext>
            </a:extLst>
          </p:cNvPr>
          <p:cNvSpPr>
            <a:spLocks noGrp="1"/>
          </p:cNvSpPr>
          <p:nvPr>
            <p:ph sz="quarter" idx="12"/>
          </p:nvPr>
        </p:nvSpPr>
        <p:spPr>
          <a:xfrm>
            <a:off x="6214619" y="1737360"/>
            <a:ext cx="5694362" cy="4572000"/>
          </a:xfrm>
          <a:prstGeom prst="rect">
            <a:avLst/>
          </a:prstGeom>
        </p:spPr>
        <p:txBody>
          <a:bodyPr anchor="t">
            <a:normAutofit/>
          </a:bodyPr>
          <a:lstStyle>
            <a:lvl1pPr marL="457200" indent="-457200">
              <a:spcAft>
                <a:spcPts val="400"/>
              </a:spcAft>
              <a:buFont typeface="Arial" panose="020B0604020202020204" pitchFamily="34" charset="0"/>
              <a:buChar char="•"/>
              <a:defRPr sz="2400"/>
            </a:lvl1pPr>
            <a:lvl2pPr marL="914400" indent="-457200">
              <a:spcAft>
                <a:spcPts val="400"/>
              </a:spcAft>
              <a:buFont typeface="Apple Symbols" panose="02000000000000000000" pitchFamily="2" charset="-79"/>
              <a:buChar char="⎻"/>
              <a:defRPr sz="2000"/>
            </a:lvl2pPr>
            <a:lvl3pPr marL="1257300" indent="-342900">
              <a:spcAft>
                <a:spcPts val="400"/>
              </a:spcAft>
              <a:buFont typeface="Apple Symbols" panose="02000000000000000000" pitchFamily="2" charset="-79"/>
              <a:buChar char="⎻"/>
              <a:defRPr sz="2000"/>
            </a:lvl3pPr>
            <a:lvl4pPr marL="1714500" indent="-342900">
              <a:spcAft>
                <a:spcPts val="400"/>
              </a:spcAft>
              <a:buFont typeface="Apple Symbols" panose="02000000000000000000" pitchFamily="2" charset="-79"/>
              <a:buChar char="⎻"/>
              <a:defRPr sz="2000"/>
            </a:lvl4pPr>
            <a:lvl5pPr marL="2171700" indent="-342900">
              <a:spcAft>
                <a:spcPts val="400"/>
              </a:spcAft>
              <a:buFont typeface="Apple Symbols" panose="02000000000000000000" pitchFamily="2" charset="-79"/>
              <a:buChar cha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783912095"/>
      </p:ext>
    </p:extLst>
  </p:cSld>
  <p:clrMapOvr>
    <a:masterClrMapping/>
  </p:clrMapOvr>
  <p:transition spd="med">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all Out - Solid Tea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E42331B5-6CEF-FF49-BB85-BCD72D67F7CE}"/>
              </a:ext>
            </a:extLst>
          </p:cNvPr>
          <p:cNvSpPr/>
          <p:nvPr userDrawn="1"/>
        </p:nvSpPr>
        <p:spPr>
          <a:xfrm rot="10800000">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B73C4E9-461B-184F-B937-F1D0781F6728}"/>
              </a:ext>
            </a:extLst>
          </p:cNvPr>
          <p:cNvSpPr>
            <a:spLocks noGrp="1"/>
          </p:cNvSpPr>
          <p:nvPr>
            <p:ph type="title" hasCustomPrompt="1"/>
          </p:nvPr>
        </p:nvSpPr>
        <p:spPr>
          <a:xfrm>
            <a:off x="270933" y="567159"/>
            <a:ext cx="11641667" cy="5798917"/>
          </a:xfrm>
          <a:prstGeom prst="rect">
            <a:avLst/>
          </a:prstGeom>
        </p:spPr>
        <p:txBody>
          <a:bodyPr anchor="ctr">
            <a:normAutofit/>
          </a:bodyPr>
          <a:lstStyle>
            <a:lvl1pPr algn="ctr">
              <a:defRPr b="0">
                <a:solidFill>
                  <a:schemeClr val="bg1"/>
                </a:solidFill>
                <a:latin typeface="Calibri" panose="020F0502020204030204" pitchFamily="34" charset="0"/>
                <a:cs typeface="Calibri" panose="020F0502020204030204" pitchFamily="34" charset="0"/>
              </a:defRPr>
            </a:lvl1pPr>
          </a:lstStyle>
          <a:p>
            <a:r>
              <a:rPr lang="en-US"/>
              <a:t>Click to Edit Call Out Slide</a:t>
            </a:r>
          </a:p>
        </p:txBody>
      </p:sp>
      <p:sp>
        <p:nvSpPr>
          <p:cNvPr id="5" name="Slide Number Placeholder 2">
            <a:extLst>
              <a:ext uri="{FF2B5EF4-FFF2-40B4-BE49-F238E27FC236}">
                <a16:creationId xmlns:a16="http://schemas.microsoft.com/office/drawing/2014/main" xmlns="" id="{F57A91BA-486F-8445-A907-5A66FE899563}"/>
              </a:ext>
            </a:extLst>
          </p:cNvPr>
          <p:cNvSpPr>
            <a:spLocks noGrp="1"/>
          </p:cNvSpPr>
          <p:nvPr>
            <p:ph type="sldNum" sz="quarter" idx="10"/>
          </p:nvPr>
        </p:nvSpPr>
        <p:spPr>
          <a:xfrm>
            <a:off x="9067800" y="6553201"/>
            <a:ext cx="2844800" cy="228600"/>
          </a:xfrm>
          <a:prstGeom prst="rect">
            <a:avLst/>
          </a:prstGeom>
        </p:spPr>
        <p:txBody>
          <a:bodyPr/>
          <a:lstStyle>
            <a:lvl1pPr>
              <a:defRPr>
                <a:solidFill>
                  <a:schemeClr val="bg1"/>
                </a:solidFill>
              </a:defRPr>
            </a:lvl1pPr>
          </a:lstStyle>
          <a:p>
            <a:fld id="{B73F69C2-009F-4240-9724-5B3BAC1E9E06}" type="slidenum">
              <a:rPr lang="en-US" smtClean="0"/>
              <a:pPr/>
              <a:t>‹#›</a:t>
            </a:fld>
            <a:endParaRPr lang="en-US"/>
          </a:p>
        </p:txBody>
      </p:sp>
      <p:sp>
        <p:nvSpPr>
          <p:cNvPr id="6" name="TextBox 5">
            <a:extLst>
              <a:ext uri="{FF2B5EF4-FFF2-40B4-BE49-F238E27FC236}">
                <a16:creationId xmlns:a16="http://schemas.microsoft.com/office/drawing/2014/main" xmlns="" id="{65D09C7D-A74F-8E48-9E8A-C617D55E2ADD}"/>
              </a:ext>
            </a:extLst>
          </p:cNvPr>
          <p:cNvSpPr txBox="1"/>
          <p:nvPr userDrawn="1"/>
        </p:nvSpPr>
        <p:spPr>
          <a:xfrm>
            <a:off x="270933" y="6550968"/>
            <a:ext cx="3081867" cy="246221"/>
          </a:xfrm>
          <a:prstGeom prst="rect">
            <a:avLst/>
          </a:prstGeom>
          <a:noFill/>
        </p:spPr>
        <p:txBody>
          <a:bodyPr wrap="square" rtlCol="0">
            <a:spAutoFit/>
          </a:bodyPr>
          <a:lstStyle/>
          <a:p>
            <a:pPr algn="l"/>
            <a:r>
              <a:rPr lang="en-US" sz="1000" b="0" baseline="0">
                <a:solidFill>
                  <a:schemeClr val="bg1"/>
                </a:solidFill>
                <a:latin typeface="+mn-lt"/>
                <a:cs typeface="Calibri" panose="020F0502020204030204" pitchFamily="34" charset="0"/>
              </a:rPr>
              <a:t>© Littler Mendelson, P.C.  |  2021</a:t>
            </a:r>
            <a:endParaRPr lang="en-US" sz="1000">
              <a:solidFill>
                <a:schemeClr val="bg1"/>
              </a:solidFill>
              <a:latin typeface="+mn-lt"/>
              <a:cs typeface="Calibri" panose="020F0502020204030204" pitchFamily="34" charset="0"/>
            </a:endParaRPr>
          </a:p>
        </p:txBody>
      </p:sp>
      <p:sp>
        <p:nvSpPr>
          <p:cNvPr id="8" name="Rectangle 7">
            <a:extLst>
              <a:ext uri="{FF2B5EF4-FFF2-40B4-BE49-F238E27FC236}">
                <a16:creationId xmlns:a16="http://schemas.microsoft.com/office/drawing/2014/main" xmlns="" id="{9FAB5302-EAB1-8841-9D84-C243A71CA35D}"/>
              </a:ext>
            </a:extLst>
          </p:cNvPr>
          <p:cNvSpPr/>
          <p:nvPr userDrawn="1"/>
        </p:nvSpPr>
        <p:spPr>
          <a:xfrm>
            <a:off x="5402541" y="6553200"/>
            <a:ext cx="1659429" cy="246221"/>
          </a:xfrm>
          <a:prstGeom prst="rect">
            <a:avLst/>
          </a:prstGeom>
        </p:spPr>
        <p:txBody>
          <a:bodyPr wrap="none">
            <a:spAutoFit/>
          </a:bodyPr>
          <a:lstStyle/>
          <a:p>
            <a:r>
              <a:rPr lang="en-US" sz="1000" b="0" i="0">
                <a:solidFill>
                  <a:schemeClr val="bg1"/>
                </a:solidFill>
                <a:latin typeface="+mn-lt"/>
                <a:cs typeface="Calibri" panose="020F0502020204030204" pitchFamily="34" charset="0"/>
              </a:rPr>
              <a:t>Proprietary and Confidential</a:t>
            </a:r>
          </a:p>
        </p:txBody>
      </p:sp>
      <p:sp>
        <p:nvSpPr>
          <p:cNvPr id="7" name="Rectangle 6"/>
          <p:cNvSpPr/>
          <p:nvPr userDrawn="1"/>
        </p:nvSpPr>
        <p:spPr>
          <a:xfrm>
            <a:off x="0" y="-1"/>
            <a:ext cx="12192000" cy="6858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606858588"/>
      </p:ext>
    </p:extLst>
  </p:cSld>
  <p:clrMapOvr>
    <a:masterClrMapping/>
  </p:clrMapOvr>
  <p:transition spd="med">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Divider - Solid Tea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B9F9DED-B36A-0746-B690-04DB8A2DE4B1}"/>
              </a:ext>
            </a:extLst>
          </p:cNvPr>
          <p:cNvSpPr/>
          <p:nvPr userDrawn="1"/>
        </p:nvSpPr>
        <p:spPr>
          <a:xfrm>
            <a:off x="-1" y="6540555"/>
            <a:ext cx="12192001" cy="3174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xmlns="" id="{9432BE72-A30C-CA43-B61F-BF0BD2654DCF}"/>
              </a:ext>
            </a:extLst>
          </p:cNvPr>
          <p:cNvSpPr/>
          <p:nvPr userDrawn="1"/>
        </p:nvSpPr>
        <p:spPr>
          <a:xfrm>
            <a:off x="7188200" y="0"/>
            <a:ext cx="500380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ADF54707-0FC1-0F4D-961E-BD62CCBE41E6}"/>
              </a:ext>
            </a:extLst>
          </p:cNvPr>
          <p:cNvPicPr>
            <a:picLocks noChangeAspect="1"/>
          </p:cNvPicPr>
          <p:nvPr userDrawn="1"/>
        </p:nvPicPr>
        <p:blipFill>
          <a:blip r:embed="rId2" cstate="print"/>
          <a:srcRect t="-26004"/>
          <a:stretch>
            <a:fillRect/>
          </a:stretch>
        </p:blipFill>
        <p:spPr>
          <a:xfrm>
            <a:off x="7676037" y="581632"/>
            <a:ext cx="4099265" cy="151250"/>
          </a:xfrm>
          <a:prstGeom prst="rect">
            <a:avLst/>
          </a:prstGeom>
        </p:spPr>
      </p:pic>
      <p:pic>
        <p:nvPicPr>
          <p:cNvPr id="11" name="Picture 10">
            <a:extLst>
              <a:ext uri="{FF2B5EF4-FFF2-40B4-BE49-F238E27FC236}">
                <a16:creationId xmlns:a16="http://schemas.microsoft.com/office/drawing/2014/main" xmlns="" id="{5C5AB727-EB2D-F648-ADB6-DD6B043F4D97}"/>
              </a:ext>
            </a:extLst>
          </p:cNvPr>
          <p:cNvPicPr>
            <a:picLocks noChangeAspect="1"/>
          </p:cNvPicPr>
          <p:nvPr userDrawn="1"/>
        </p:nvPicPr>
        <p:blipFill>
          <a:blip r:embed="rId2" cstate="print"/>
          <a:srcRect t="-26004"/>
          <a:stretch>
            <a:fillRect/>
          </a:stretch>
        </p:blipFill>
        <p:spPr>
          <a:xfrm>
            <a:off x="7673033" y="5773007"/>
            <a:ext cx="4099265" cy="151250"/>
          </a:xfrm>
          <a:prstGeom prst="rect">
            <a:avLst/>
          </a:prstGeom>
        </p:spPr>
      </p:pic>
      <p:sp>
        <p:nvSpPr>
          <p:cNvPr id="48" name="Content Placeholder 47">
            <a:extLst>
              <a:ext uri="{FF2B5EF4-FFF2-40B4-BE49-F238E27FC236}">
                <a16:creationId xmlns:a16="http://schemas.microsoft.com/office/drawing/2014/main" xmlns="" id="{DCDAAE18-DA66-1C42-9FCA-72676E5665CA}"/>
              </a:ext>
            </a:extLst>
          </p:cNvPr>
          <p:cNvSpPr>
            <a:spLocks noGrp="1"/>
          </p:cNvSpPr>
          <p:nvPr>
            <p:ph sz="quarter" idx="10" hasCustomPrompt="1"/>
          </p:nvPr>
        </p:nvSpPr>
        <p:spPr>
          <a:xfrm>
            <a:off x="7673033" y="988344"/>
            <a:ext cx="4105275" cy="4529201"/>
          </a:xfrm>
          <a:prstGeom prst="rect">
            <a:avLst/>
          </a:prstGeom>
        </p:spPr>
        <p:txBody>
          <a:bodyPr anchor="ctr">
            <a:normAutofit/>
          </a:bodyPr>
          <a:lstStyle>
            <a:lvl1pPr marL="0" indent="0" algn="ctr">
              <a:buNone/>
              <a:defRPr sz="3600" b="0">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a:t>Click to Edit </a:t>
            </a:r>
            <a:br>
              <a:rPr lang="en-US"/>
            </a:br>
            <a:r>
              <a:rPr lang="en-US"/>
              <a:t>Section Divider</a:t>
            </a:r>
          </a:p>
        </p:txBody>
      </p:sp>
      <p:sp>
        <p:nvSpPr>
          <p:cNvPr id="12" name="Slide Number Placeholder 3">
            <a:extLst>
              <a:ext uri="{FF2B5EF4-FFF2-40B4-BE49-F238E27FC236}">
                <a16:creationId xmlns:a16="http://schemas.microsoft.com/office/drawing/2014/main" xmlns="" id="{37EA1B8D-CF67-F746-8EB4-2C779BD2545A}"/>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1000">
                <a:solidFill>
                  <a:schemeClr val="bg1"/>
                </a:solidFill>
                <a:latin typeface="+mn-lt"/>
              </a:defRPr>
            </a:lvl1pPr>
          </a:lstStyle>
          <a:p>
            <a:fld id="{B73F69C2-009F-4240-9724-5B3BAC1E9E06}" type="slidenum">
              <a:rPr lang="en-US" smtClean="0"/>
              <a:pPr/>
              <a:t>‹#›</a:t>
            </a:fld>
            <a:endParaRPr lang="en-US"/>
          </a:p>
        </p:txBody>
      </p:sp>
      <p:sp>
        <p:nvSpPr>
          <p:cNvPr id="13" name="Picture Placeholder 4">
            <a:extLst>
              <a:ext uri="{FF2B5EF4-FFF2-40B4-BE49-F238E27FC236}">
                <a16:creationId xmlns:a16="http://schemas.microsoft.com/office/drawing/2014/main" xmlns="" id="{E4C66BB6-4427-534E-ABE6-32BDA55B65D5}"/>
              </a:ext>
            </a:extLst>
          </p:cNvPr>
          <p:cNvSpPr>
            <a:spLocks noGrp="1"/>
          </p:cNvSpPr>
          <p:nvPr>
            <p:ph type="pic" sz="quarter" idx="11"/>
          </p:nvPr>
        </p:nvSpPr>
        <p:spPr>
          <a:xfrm>
            <a:off x="0" y="0"/>
            <a:ext cx="7188200" cy="6858000"/>
          </a:xfrm>
          <a:prstGeom prst="rect">
            <a:avLst/>
          </a:prstGeom>
        </p:spPr>
        <p:txBody>
          <a:bodyPr/>
          <a:lstStyle/>
          <a:p>
            <a:endParaRPr lang="en-US"/>
          </a:p>
        </p:txBody>
      </p:sp>
      <p:sp>
        <p:nvSpPr>
          <p:cNvPr id="9" name="Rectangle 8"/>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714290033"/>
      </p:ext>
    </p:extLst>
  </p:cSld>
  <p:clrMapOvr>
    <a:masterClrMapping/>
  </p:clrMapOvr>
  <p:transition spd="med">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Presenter - Teal">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D15DD345-3DA1-A547-AA56-65713CFA566E}"/>
              </a:ext>
            </a:extLst>
          </p:cNvPr>
          <p:cNvSpPr/>
          <p:nvPr userDrawn="1"/>
        </p:nvSpPr>
        <p:spPr>
          <a:xfrm rot="16200000">
            <a:off x="5407597" y="-5414537"/>
            <a:ext cx="1371600" cy="12192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xmlns="" id="{F29206FB-9596-C147-A0A7-52D19B573B03}"/>
              </a:ext>
            </a:extLst>
          </p:cNvPr>
          <p:cNvSpPr>
            <a:spLocks noGrp="1"/>
          </p:cNvSpPr>
          <p:nvPr>
            <p:ph type="sldNum" sz="quarter" idx="10"/>
          </p:nvPr>
        </p:nvSpPr>
        <p:spPr>
          <a:xfrm>
            <a:off x="9067800" y="6553201"/>
            <a:ext cx="2844800" cy="228600"/>
          </a:xfrm>
          <a:prstGeom prst="rect">
            <a:avLst/>
          </a:prstGeom>
        </p:spPr>
        <p:txBody>
          <a:bodyPr/>
          <a:lstStyle/>
          <a:p>
            <a:fld id="{B73F69C2-009F-4240-9724-5B3BAC1E9E06}" type="slidenum">
              <a:rPr lang="en-US" smtClean="0"/>
              <a:pPr/>
              <a:t>‹#›</a:t>
            </a:fld>
            <a:endParaRPr lang="en-US"/>
          </a:p>
        </p:txBody>
      </p:sp>
      <p:sp>
        <p:nvSpPr>
          <p:cNvPr id="14" name="Picture Placeholder 11">
            <a:extLst>
              <a:ext uri="{FF2B5EF4-FFF2-40B4-BE49-F238E27FC236}">
                <a16:creationId xmlns:a16="http://schemas.microsoft.com/office/drawing/2014/main" xmlns="" id="{DD123DEE-23CE-7041-9FE5-C470E85B6DB3}"/>
              </a:ext>
            </a:extLst>
          </p:cNvPr>
          <p:cNvSpPr>
            <a:spLocks noGrp="1"/>
          </p:cNvSpPr>
          <p:nvPr>
            <p:ph type="pic" sz="quarter" idx="16"/>
          </p:nvPr>
        </p:nvSpPr>
        <p:spPr>
          <a:xfrm>
            <a:off x="4994148" y="1600200"/>
            <a:ext cx="2203704" cy="2203704"/>
          </a:xfrm>
          <a:prstGeom prst="rect">
            <a:avLst/>
          </a:prstGeom>
        </p:spPr>
        <p:txBody>
          <a:bodyPr/>
          <a:lstStyle>
            <a:lvl1pPr marL="0" indent="0">
              <a:buNone/>
              <a:defRPr sz="1600"/>
            </a:lvl1pPr>
          </a:lstStyle>
          <a:p>
            <a:endParaRPr lang="en-US"/>
          </a:p>
        </p:txBody>
      </p:sp>
      <p:sp>
        <p:nvSpPr>
          <p:cNvPr id="15" name="Text Placeholder 16">
            <a:extLst>
              <a:ext uri="{FF2B5EF4-FFF2-40B4-BE49-F238E27FC236}">
                <a16:creationId xmlns:a16="http://schemas.microsoft.com/office/drawing/2014/main" xmlns="" id="{53236F1E-6AE0-E848-9173-D127911B1DAB}"/>
              </a:ext>
            </a:extLst>
          </p:cNvPr>
          <p:cNvSpPr>
            <a:spLocks noGrp="1"/>
          </p:cNvSpPr>
          <p:nvPr>
            <p:ph type="body" sz="quarter" idx="17" hasCustomPrompt="1"/>
          </p:nvPr>
        </p:nvSpPr>
        <p:spPr>
          <a:xfrm>
            <a:off x="4843220" y="3948735"/>
            <a:ext cx="2505560" cy="382527"/>
          </a:xfrm>
          <a:prstGeom prst="rect">
            <a:avLst/>
          </a:prstGeom>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Presenter Name</a:t>
            </a:r>
          </a:p>
        </p:txBody>
      </p:sp>
      <p:sp>
        <p:nvSpPr>
          <p:cNvPr id="16" name="Text Placeholder 8">
            <a:extLst>
              <a:ext uri="{FF2B5EF4-FFF2-40B4-BE49-F238E27FC236}">
                <a16:creationId xmlns:a16="http://schemas.microsoft.com/office/drawing/2014/main" xmlns="" id="{2A99C8AA-13C1-5D42-9E04-3789449FEA6C}"/>
              </a:ext>
            </a:extLst>
          </p:cNvPr>
          <p:cNvSpPr>
            <a:spLocks noGrp="1"/>
          </p:cNvSpPr>
          <p:nvPr>
            <p:ph type="body" sz="quarter" idx="21" hasCustomPrompt="1"/>
          </p:nvPr>
        </p:nvSpPr>
        <p:spPr>
          <a:xfrm>
            <a:off x="4842117" y="4556023"/>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p:txBody>
      </p:sp>
      <p:sp>
        <p:nvSpPr>
          <p:cNvPr id="19" name="Rectangle 18">
            <a:extLst>
              <a:ext uri="{FF2B5EF4-FFF2-40B4-BE49-F238E27FC236}">
                <a16:creationId xmlns:a16="http://schemas.microsoft.com/office/drawing/2014/main" xmlns="" id="{54F8A994-7657-4140-9A41-98C9059E2243}"/>
              </a:ext>
            </a:extLst>
          </p:cNvPr>
          <p:cNvSpPr/>
          <p:nvPr userDrawn="1"/>
        </p:nvSpPr>
        <p:spPr>
          <a:xfrm>
            <a:off x="3048" y="3803904"/>
            <a:ext cx="12188952" cy="955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0" name="Rectangle 9"/>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xmlns="" id="{827BE004-1A4B-0C4A-A19A-F64B707C2B50}"/>
              </a:ext>
            </a:extLst>
          </p:cNvPr>
          <p:cNvSpPr>
            <a:spLocks noGrp="1"/>
          </p:cNvSpPr>
          <p:nvPr>
            <p:ph type="title" hasCustomPrompt="1"/>
          </p:nvPr>
        </p:nvSpPr>
        <p:spPr>
          <a:xfrm>
            <a:off x="277810" y="127322"/>
            <a:ext cx="11631171" cy="1161211"/>
          </a:xfrm>
          <a:prstGeom prst="rect">
            <a:avLst/>
          </a:prstGeom>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a:t>Click to Edit Title</a:t>
            </a:r>
          </a:p>
        </p:txBody>
      </p:sp>
    </p:spTree>
    <p:extLst>
      <p:ext uri="{BB962C8B-B14F-4D97-AF65-F5344CB8AC3E}">
        <p14:creationId xmlns:p14="http://schemas.microsoft.com/office/powerpoint/2010/main" xmlns="" val="1623353643"/>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xmlns="">
        <p15:guide id="1" orient="horz" pos="1008">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Presenter - Gree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E76F0E4C-FF2A-2245-AE63-8586AD1368A8}"/>
              </a:ext>
            </a:extLst>
          </p:cNvPr>
          <p:cNvSpPr/>
          <p:nvPr userDrawn="1"/>
        </p:nvSpPr>
        <p:spPr>
          <a:xfrm rot="16200000">
            <a:off x="5407597" y="-5414537"/>
            <a:ext cx="1371600" cy="12192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xmlns="" id="{F29206FB-9596-C147-A0A7-52D19B573B03}"/>
              </a:ext>
            </a:extLst>
          </p:cNvPr>
          <p:cNvSpPr>
            <a:spLocks noGrp="1"/>
          </p:cNvSpPr>
          <p:nvPr>
            <p:ph type="sldNum" sz="quarter" idx="10"/>
          </p:nvPr>
        </p:nvSpPr>
        <p:spPr>
          <a:xfrm>
            <a:off x="9067800" y="6553201"/>
            <a:ext cx="2844800" cy="228600"/>
          </a:xfrm>
          <a:prstGeom prst="rect">
            <a:avLst/>
          </a:prstGeom>
        </p:spPr>
        <p:txBody>
          <a:bodyPr/>
          <a:lstStyle/>
          <a:p>
            <a:fld id="{B73F69C2-009F-4240-9724-5B3BAC1E9E06}" type="slidenum">
              <a:rPr lang="en-US" smtClean="0"/>
              <a:pPr/>
              <a:t>‹#›</a:t>
            </a:fld>
            <a:endParaRPr lang="en-US"/>
          </a:p>
        </p:txBody>
      </p:sp>
      <p:sp>
        <p:nvSpPr>
          <p:cNvPr id="14" name="Picture Placeholder 11">
            <a:extLst>
              <a:ext uri="{FF2B5EF4-FFF2-40B4-BE49-F238E27FC236}">
                <a16:creationId xmlns:a16="http://schemas.microsoft.com/office/drawing/2014/main" xmlns="" id="{DD123DEE-23CE-7041-9FE5-C470E85B6DB3}"/>
              </a:ext>
            </a:extLst>
          </p:cNvPr>
          <p:cNvSpPr>
            <a:spLocks noGrp="1"/>
          </p:cNvSpPr>
          <p:nvPr>
            <p:ph type="pic" sz="quarter" idx="16"/>
          </p:nvPr>
        </p:nvSpPr>
        <p:spPr>
          <a:xfrm>
            <a:off x="4994148" y="1600200"/>
            <a:ext cx="2203704" cy="2203704"/>
          </a:xfrm>
          <a:prstGeom prst="rect">
            <a:avLst/>
          </a:prstGeom>
        </p:spPr>
        <p:txBody>
          <a:bodyPr/>
          <a:lstStyle>
            <a:lvl1pPr marL="0" indent="0">
              <a:buNone/>
              <a:defRPr sz="1600"/>
            </a:lvl1pPr>
          </a:lstStyle>
          <a:p>
            <a:endParaRPr lang="en-US"/>
          </a:p>
        </p:txBody>
      </p:sp>
      <p:sp>
        <p:nvSpPr>
          <p:cNvPr id="15" name="Text Placeholder 16">
            <a:extLst>
              <a:ext uri="{FF2B5EF4-FFF2-40B4-BE49-F238E27FC236}">
                <a16:creationId xmlns:a16="http://schemas.microsoft.com/office/drawing/2014/main" xmlns="" id="{53236F1E-6AE0-E848-9173-D127911B1DAB}"/>
              </a:ext>
            </a:extLst>
          </p:cNvPr>
          <p:cNvSpPr>
            <a:spLocks noGrp="1"/>
          </p:cNvSpPr>
          <p:nvPr>
            <p:ph type="body" sz="quarter" idx="17" hasCustomPrompt="1"/>
          </p:nvPr>
        </p:nvSpPr>
        <p:spPr>
          <a:xfrm>
            <a:off x="4843220" y="3948735"/>
            <a:ext cx="2505560" cy="382527"/>
          </a:xfrm>
          <a:prstGeom prst="rect">
            <a:avLst/>
          </a:prstGeom>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Presenter Name</a:t>
            </a:r>
          </a:p>
        </p:txBody>
      </p:sp>
      <p:sp>
        <p:nvSpPr>
          <p:cNvPr id="16" name="Text Placeholder 8">
            <a:extLst>
              <a:ext uri="{FF2B5EF4-FFF2-40B4-BE49-F238E27FC236}">
                <a16:creationId xmlns:a16="http://schemas.microsoft.com/office/drawing/2014/main" xmlns="" id="{2A99C8AA-13C1-5D42-9E04-3789449FEA6C}"/>
              </a:ext>
            </a:extLst>
          </p:cNvPr>
          <p:cNvSpPr>
            <a:spLocks noGrp="1"/>
          </p:cNvSpPr>
          <p:nvPr>
            <p:ph type="body" sz="quarter" idx="21" hasCustomPrompt="1"/>
          </p:nvPr>
        </p:nvSpPr>
        <p:spPr>
          <a:xfrm>
            <a:off x="4842117" y="4556023"/>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p:txBody>
      </p:sp>
      <p:sp>
        <p:nvSpPr>
          <p:cNvPr id="19" name="Rectangle 18">
            <a:extLst>
              <a:ext uri="{FF2B5EF4-FFF2-40B4-BE49-F238E27FC236}">
                <a16:creationId xmlns:a16="http://schemas.microsoft.com/office/drawing/2014/main" xmlns="" id="{54F8A994-7657-4140-9A41-98C9059E2243}"/>
              </a:ext>
            </a:extLst>
          </p:cNvPr>
          <p:cNvSpPr/>
          <p:nvPr userDrawn="1"/>
        </p:nvSpPr>
        <p:spPr>
          <a:xfrm>
            <a:off x="3048" y="3803904"/>
            <a:ext cx="12188952" cy="955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1" name="Rectangle 10"/>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xmlns="" id="{4625501F-39A3-404E-82CF-859D082DDF54}"/>
              </a:ext>
            </a:extLst>
          </p:cNvPr>
          <p:cNvSpPr>
            <a:spLocks noGrp="1"/>
          </p:cNvSpPr>
          <p:nvPr>
            <p:ph type="title" hasCustomPrompt="1"/>
          </p:nvPr>
        </p:nvSpPr>
        <p:spPr>
          <a:xfrm>
            <a:off x="277810" y="127322"/>
            <a:ext cx="11631171" cy="1161211"/>
          </a:xfrm>
          <a:prstGeom prst="rect">
            <a:avLst/>
          </a:prstGeom>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a:t>Click to Edit Title</a:t>
            </a:r>
          </a:p>
        </p:txBody>
      </p:sp>
    </p:spTree>
    <p:extLst>
      <p:ext uri="{BB962C8B-B14F-4D97-AF65-F5344CB8AC3E}">
        <p14:creationId xmlns:p14="http://schemas.microsoft.com/office/powerpoint/2010/main" xmlns="" val="3791717720"/>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xmlns="">
        <p15:guide id="1" orient="horz" pos="1008">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Presenters - Teal">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562A9A40-BEB4-7B40-997E-DC182EE3879D}"/>
              </a:ext>
            </a:extLst>
          </p:cNvPr>
          <p:cNvSpPr/>
          <p:nvPr userDrawn="1"/>
        </p:nvSpPr>
        <p:spPr>
          <a:xfrm>
            <a:off x="3048" y="3803904"/>
            <a:ext cx="12188952" cy="955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Slide Number Placeholder 2">
            <a:extLst>
              <a:ext uri="{FF2B5EF4-FFF2-40B4-BE49-F238E27FC236}">
                <a16:creationId xmlns:a16="http://schemas.microsoft.com/office/drawing/2014/main" xmlns="" id="{F29206FB-9596-C147-A0A7-52D19B573B03}"/>
              </a:ext>
            </a:extLst>
          </p:cNvPr>
          <p:cNvSpPr>
            <a:spLocks noGrp="1"/>
          </p:cNvSpPr>
          <p:nvPr>
            <p:ph type="sldNum" sz="quarter" idx="10"/>
          </p:nvPr>
        </p:nvSpPr>
        <p:spPr>
          <a:xfrm>
            <a:off x="9067800" y="6553201"/>
            <a:ext cx="2844800" cy="228600"/>
          </a:xfrm>
          <a:prstGeom prst="rect">
            <a:avLst/>
          </a:prstGeom>
        </p:spPr>
        <p:txBody>
          <a:bodyPr/>
          <a:lstStyle/>
          <a:p>
            <a:fld id="{B73F69C2-009F-4240-9724-5B3BAC1E9E06}" type="slidenum">
              <a:rPr lang="en-US" smtClean="0"/>
              <a:pPr/>
              <a:t>‹#›</a:t>
            </a:fld>
            <a:endParaRPr lang="en-US"/>
          </a:p>
        </p:txBody>
      </p:sp>
      <p:sp>
        <p:nvSpPr>
          <p:cNvPr id="15" name="Rectangle 14">
            <a:extLst>
              <a:ext uri="{FF2B5EF4-FFF2-40B4-BE49-F238E27FC236}">
                <a16:creationId xmlns:a16="http://schemas.microsoft.com/office/drawing/2014/main" xmlns="" id="{F5E9076C-7DD8-C840-AC09-EC378D1D03ED}"/>
              </a:ext>
            </a:extLst>
          </p:cNvPr>
          <p:cNvSpPr/>
          <p:nvPr userDrawn="1"/>
        </p:nvSpPr>
        <p:spPr>
          <a:xfrm>
            <a:off x="-5206" y="0"/>
            <a:ext cx="12192000" cy="6858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C178CFC6-FF44-5244-AD46-0373C7D441F5}"/>
              </a:ext>
            </a:extLst>
          </p:cNvPr>
          <p:cNvSpPr/>
          <p:nvPr userDrawn="1"/>
        </p:nvSpPr>
        <p:spPr>
          <a:xfrm rot="16200000">
            <a:off x="5407597" y="-5414537"/>
            <a:ext cx="1371600" cy="12192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icture Placeholder 11">
            <a:extLst>
              <a:ext uri="{FF2B5EF4-FFF2-40B4-BE49-F238E27FC236}">
                <a16:creationId xmlns:a16="http://schemas.microsoft.com/office/drawing/2014/main" xmlns="" id="{A69939F8-CCC6-DB4C-844C-FD63FBB4553B}"/>
              </a:ext>
            </a:extLst>
          </p:cNvPr>
          <p:cNvSpPr>
            <a:spLocks noGrp="1"/>
          </p:cNvSpPr>
          <p:nvPr>
            <p:ph type="pic" sz="quarter" idx="11"/>
          </p:nvPr>
        </p:nvSpPr>
        <p:spPr>
          <a:xfrm>
            <a:off x="3503738" y="1600200"/>
            <a:ext cx="2203704" cy="2203704"/>
          </a:xfrm>
          <a:prstGeom prst="rect">
            <a:avLst/>
          </a:prstGeom>
        </p:spPr>
        <p:txBody>
          <a:bodyPr/>
          <a:lstStyle>
            <a:lvl1pPr marL="0" indent="0">
              <a:buNone/>
              <a:defRPr sz="1600"/>
            </a:lvl1pPr>
          </a:lstStyle>
          <a:p>
            <a:endParaRPr lang="en-US"/>
          </a:p>
        </p:txBody>
      </p:sp>
      <p:sp>
        <p:nvSpPr>
          <p:cNvPr id="23" name="Text Placeholder 16">
            <a:extLst>
              <a:ext uri="{FF2B5EF4-FFF2-40B4-BE49-F238E27FC236}">
                <a16:creationId xmlns:a16="http://schemas.microsoft.com/office/drawing/2014/main" xmlns="" id="{9EB28934-ECF8-7043-A57B-60F001EE8CB9}"/>
              </a:ext>
            </a:extLst>
          </p:cNvPr>
          <p:cNvSpPr>
            <a:spLocks noGrp="1"/>
          </p:cNvSpPr>
          <p:nvPr>
            <p:ph type="body" sz="quarter" idx="14" hasCustomPrompt="1"/>
          </p:nvPr>
        </p:nvSpPr>
        <p:spPr>
          <a:xfrm>
            <a:off x="3352810" y="3948735"/>
            <a:ext cx="2505560" cy="382527"/>
          </a:xfrm>
          <a:prstGeom prst="rect">
            <a:avLst/>
          </a:prstGeom>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Presenter Name</a:t>
            </a:r>
          </a:p>
        </p:txBody>
      </p:sp>
      <p:sp>
        <p:nvSpPr>
          <p:cNvPr id="24" name="Picture Placeholder 11">
            <a:extLst>
              <a:ext uri="{FF2B5EF4-FFF2-40B4-BE49-F238E27FC236}">
                <a16:creationId xmlns:a16="http://schemas.microsoft.com/office/drawing/2014/main" xmlns="" id="{932CC227-960B-0C45-A313-136FF625ABD4}"/>
              </a:ext>
            </a:extLst>
          </p:cNvPr>
          <p:cNvSpPr>
            <a:spLocks noGrp="1"/>
          </p:cNvSpPr>
          <p:nvPr>
            <p:ph type="pic" sz="quarter" idx="16"/>
          </p:nvPr>
        </p:nvSpPr>
        <p:spPr>
          <a:xfrm>
            <a:off x="6475922" y="1600200"/>
            <a:ext cx="2203704" cy="2203704"/>
          </a:xfrm>
          <a:prstGeom prst="rect">
            <a:avLst/>
          </a:prstGeom>
        </p:spPr>
        <p:txBody>
          <a:bodyPr/>
          <a:lstStyle>
            <a:lvl1pPr marL="0" indent="0">
              <a:buNone/>
              <a:defRPr sz="1600"/>
            </a:lvl1pPr>
          </a:lstStyle>
          <a:p>
            <a:endParaRPr lang="en-US"/>
          </a:p>
        </p:txBody>
      </p:sp>
      <p:sp>
        <p:nvSpPr>
          <p:cNvPr id="25" name="Text Placeholder 16">
            <a:extLst>
              <a:ext uri="{FF2B5EF4-FFF2-40B4-BE49-F238E27FC236}">
                <a16:creationId xmlns:a16="http://schemas.microsoft.com/office/drawing/2014/main" xmlns="" id="{2E0806FA-0E68-5443-951C-367B7100BD26}"/>
              </a:ext>
            </a:extLst>
          </p:cNvPr>
          <p:cNvSpPr>
            <a:spLocks noGrp="1"/>
          </p:cNvSpPr>
          <p:nvPr>
            <p:ph type="body" sz="quarter" idx="17" hasCustomPrompt="1"/>
          </p:nvPr>
        </p:nvSpPr>
        <p:spPr>
          <a:xfrm>
            <a:off x="6324994" y="3948735"/>
            <a:ext cx="2505560" cy="382527"/>
          </a:xfrm>
          <a:prstGeom prst="rect">
            <a:avLst/>
          </a:prstGeom>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Presenter Name</a:t>
            </a:r>
          </a:p>
        </p:txBody>
      </p:sp>
      <p:sp>
        <p:nvSpPr>
          <p:cNvPr id="26" name="Text Placeholder 8">
            <a:extLst>
              <a:ext uri="{FF2B5EF4-FFF2-40B4-BE49-F238E27FC236}">
                <a16:creationId xmlns:a16="http://schemas.microsoft.com/office/drawing/2014/main" xmlns="" id="{DAB048D1-B385-1B46-BC8C-9A2792B89F9B}"/>
              </a:ext>
            </a:extLst>
          </p:cNvPr>
          <p:cNvSpPr>
            <a:spLocks noGrp="1"/>
          </p:cNvSpPr>
          <p:nvPr>
            <p:ph type="body" sz="quarter" idx="18" hasCustomPrompt="1"/>
          </p:nvPr>
        </p:nvSpPr>
        <p:spPr>
          <a:xfrm>
            <a:off x="3352398" y="4549348"/>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sz="1600" b="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p:txBody>
      </p:sp>
      <p:sp>
        <p:nvSpPr>
          <p:cNvPr id="27" name="Text Placeholder 8">
            <a:extLst>
              <a:ext uri="{FF2B5EF4-FFF2-40B4-BE49-F238E27FC236}">
                <a16:creationId xmlns:a16="http://schemas.microsoft.com/office/drawing/2014/main" xmlns="" id="{F16A1384-5B99-1A4C-8F0C-25153124CE21}"/>
              </a:ext>
            </a:extLst>
          </p:cNvPr>
          <p:cNvSpPr>
            <a:spLocks noGrp="1"/>
          </p:cNvSpPr>
          <p:nvPr>
            <p:ph type="body" sz="quarter" idx="19" hasCustomPrompt="1"/>
          </p:nvPr>
        </p:nvSpPr>
        <p:spPr>
          <a:xfrm>
            <a:off x="6323891" y="4549347"/>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p:txBody>
      </p:sp>
      <p:sp>
        <p:nvSpPr>
          <p:cNvPr id="14" name="Rectangle 13"/>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xmlns="" id="{BE9EBA5D-63EE-EF45-A8C6-55846CA6FE73}"/>
              </a:ext>
            </a:extLst>
          </p:cNvPr>
          <p:cNvSpPr>
            <a:spLocks noGrp="1"/>
          </p:cNvSpPr>
          <p:nvPr>
            <p:ph type="title" hasCustomPrompt="1"/>
          </p:nvPr>
        </p:nvSpPr>
        <p:spPr>
          <a:xfrm>
            <a:off x="277810" y="127322"/>
            <a:ext cx="11631171" cy="1161211"/>
          </a:xfrm>
          <a:prstGeom prst="rect">
            <a:avLst/>
          </a:prstGeom>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a:t>Click to Edit Title</a:t>
            </a:r>
          </a:p>
        </p:txBody>
      </p:sp>
    </p:spTree>
    <p:extLst>
      <p:ext uri="{BB962C8B-B14F-4D97-AF65-F5344CB8AC3E}">
        <p14:creationId xmlns:p14="http://schemas.microsoft.com/office/powerpoint/2010/main" xmlns="" val="1353227037"/>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xmlns="">
        <p15:guide id="1" orient="horz" pos="1008">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Presenters - Green">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562A9A40-BEB4-7B40-997E-DC182EE3879D}"/>
              </a:ext>
            </a:extLst>
          </p:cNvPr>
          <p:cNvSpPr/>
          <p:nvPr userDrawn="1"/>
        </p:nvSpPr>
        <p:spPr>
          <a:xfrm>
            <a:off x="3048" y="3805904"/>
            <a:ext cx="12188952" cy="955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Slide Number Placeholder 2">
            <a:extLst>
              <a:ext uri="{FF2B5EF4-FFF2-40B4-BE49-F238E27FC236}">
                <a16:creationId xmlns:a16="http://schemas.microsoft.com/office/drawing/2014/main" xmlns="" id="{F29206FB-9596-C147-A0A7-52D19B573B03}"/>
              </a:ext>
            </a:extLst>
          </p:cNvPr>
          <p:cNvSpPr>
            <a:spLocks noGrp="1"/>
          </p:cNvSpPr>
          <p:nvPr>
            <p:ph type="sldNum" sz="quarter" idx="10"/>
          </p:nvPr>
        </p:nvSpPr>
        <p:spPr>
          <a:xfrm>
            <a:off x="9067800" y="6553201"/>
            <a:ext cx="2844800" cy="228600"/>
          </a:xfrm>
          <a:prstGeom prst="rect">
            <a:avLst/>
          </a:prstGeom>
        </p:spPr>
        <p:txBody>
          <a:bodyPr/>
          <a:lstStyle/>
          <a:p>
            <a:fld id="{B73F69C2-009F-4240-9724-5B3BAC1E9E06}" type="slidenum">
              <a:rPr lang="en-US" smtClean="0"/>
              <a:pPr/>
              <a:t>‹#›</a:t>
            </a:fld>
            <a:endParaRPr lang="en-US"/>
          </a:p>
        </p:txBody>
      </p:sp>
      <p:sp>
        <p:nvSpPr>
          <p:cNvPr id="16" name="Rectangle 15">
            <a:extLst>
              <a:ext uri="{FF2B5EF4-FFF2-40B4-BE49-F238E27FC236}">
                <a16:creationId xmlns:a16="http://schemas.microsoft.com/office/drawing/2014/main" xmlns="" id="{2180F783-1AC5-4A42-B7DE-5BE1D346361F}"/>
              </a:ext>
            </a:extLst>
          </p:cNvPr>
          <p:cNvSpPr/>
          <p:nvPr userDrawn="1"/>
        </p:nvSpPr>
        <p:spPr>
          <a:xfrm>
            <a:off x="0" y="0"/>
            <a:ext cx="12192000" cy="6858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0515B4BE-6E29-6643-8F55-F4CB1EE06AB0}"/>
              </a:ext>
            </a:extLst>
          </p:cNvPr>
          <p:cNvSpPr/>
          <p:nvPr userDrawn="1"/>
        </p:nvSpPr>
        <p:spPr>
          <a:xfrm rot="16200000">
            <a:off x="5407597" y="-5414537"/>
            <a:ext cx="1371600" cy="12192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11">
            <a:extLst>
              <a:ext uri="{FF2B5EF4-FFF2-40B4-BE49-F238E27FC236}">
                <a16:creationId xmlns:a16="http://schemas.microsoft.com/office/drawing/2014/main" xmlns="" id="{39E15DD0-B01B-D149-8516-E15C09C5ABDA}"/>
              </a:ext>
            </a:extLst>
          </p:cNvPr>
          <p:cNvSpPr>
            <a:spLocks noGrp="1"/>
          </p:cNvSpPr>
          <p:nvPr>
            <p:ph type="pic" sz="quarter" idx="11"/>
          </p:nvPr>
        </p:nvSpPr>
        <p:spPr>
          <a:xfrm>
            <a:off x="3503738" y="1600200"/>
            <a:ext cx="2203704" cy="2203704"/>
          </a:xfrm>
          <a:prstGeom prst="rect">
            <a:avLst/>
          </a:prstGeom>
        </p:spPr>
        <p:txBody>
          <a:bodyPr/>
          <a:lstStyle>
            <a:lvl1pPr marL="0" indent="0">
              <a:buNone/>
              <a:defRPr sz="1600"/>
            </a:lvl1pPr>
          </a:lstStyle>
          <a:p>
            <a:endParaRPr lang="en-US"/>
          </a:p>
        </p:txBody>
      </p:sp>
      <p:sp>
        <p:nvSpPr>
          <p:cNvPr id="26" name="Text Placeholder 16">
            <a:extLst>
              <a:ext uri="{FF2B5EF4-FFF2-40B4-BE49-F238E27FC236}">
                <a16:creationId xmlns:a16="http://schemas.microsoft.com/office/drawing/2014/main" xmlns="" id="{A0C7D0AD-B42E-0C4C-A6C2-7745618573A9}"/>
              </a:ext>
            </a:extLst>
          </p:cNvPr>
          <p:cNvSpPr>
            <a:spLocks noGrp="1"/>
          </p:cNvSpPr>
          <p:nvPr>
            <p:ph type="body" sz="quarter" idx="14" hasCustomPrompt="1"/>
          </p:nvPr>
        </p:nvSpPr>
        <p:spPr>
          <a:xfrm>
            <a:off x="3352810" y="3948735"/>
            <a:ext cx="2505560" cy="382527"/>
          </a:xfrm>
          <a:prstGeom prst="rect">
            <a:avLst/>
          </a:prstGeom>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Presenter Name</a:t>
            </a:r>
          </a:p>
        </p:txBody>
      </p:sp>
      <p:sp>
        <p:nvSpPr>
          <p:cNvPr id="27" name="Picture Placeholder 11">
            <a:extLst>
              <a:ext uri="{FF2B5EF4-FFF2-40B4-BE49-F238E27FC236}">
                <a16:creationId xmlns:a16="http://schemas.microsoft.com/office/drawing/2014/main" xmlns="" id="{16F9D255-4E8B-A844-BDAE-30671F18F16C}"/>
              </a:ext>
            </a:extLst>
          </p:cNvPr>
          <p:cNvSpPr>
            <a:spLocks noGrp="1"/>
          </p:cNvSpPr>
          <p:nvPr>
            <p:ph type="pic" sz="quarter" idx="16"/>
          </p:nvPr>
        </p:nvSpPr>
        <p:spPr>
          <a:xfrm>
            <a:off x="6475922" y="1600200"/>
            <a:ext cx="2203704" cy="2203704"/>
          </a:xfrm>
          <a:prstGeom prst="rect">
            <a:avLst/>
          </a:prstGeom>
        </p:spPr>
        <p:txBody>
          <a:bodyPr/>
          <a:lstStyle>
            <a:lvl1pPr marL="0" indent="0">
              <a:buNone/>
              <a:defRPr sz="1600"/>
            </a:lvl1pPr>
          </a:lstStyle>
          <a:p>
            <a:endParaRPr lang="en-US"/>
          </a:p>
        </p:txBody>
      </p:sp>
      <p:sp>
        <p:nvSpPr>
          <p:cNvPr id="28" name="Text Placeholder 16">
            <a:extLst>
              <a:ext uri="{FF2B5EF4-FFF2-40B4-BE49-F238E27FC236}">
                <a16:creationId xmlns:a16="http://schemas.microsoft.com/office/drawing/2014/main" xmlns="" id="{B8E987C0-0094-BC46-8FE9-13A52A7B6C34}"/>
              </a:ext>
            </a:extLst>
          </p:cNvPr>
          <p:cNvSpPr>
            <a:spLocks noGrp="1"/>
          </p:cNvSpPr>
          <p:nvPr>
            <p:ph type="body" sz="quarter" idx="17" hasCustomPrompt="1"/>
          </p:nvPr>
        </p:nvSpPr>
        <p:spPr>
          <a:xfrm>
            <a:off x="6324994" y="3948735"/>
            <a:ext cx="2505560" cy="382527"/>
          </a:xfrm>
          <a:prstGeom prst="rect">
            <a:avLst/>
          </a:prstGeom>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Presenter Name</a:t>
            </a:r>
          </a:p>
        </p:txBody>
      </p:sp>
      <p:sp>
        <p:nvSpPr>
          <p:cNvPr id="29" name="Text Placeholder 8">
            <a:extLst>
              <a:ext uri="{FF2B5EF4-FFF2-40B4-BE49-F238E27FC236}">
                <a16:creationId xmlns:a16="http://schemas.microsoft.com/office/drawing/2014/main" xmlns="" id="{21C7CAD7-27DF-C04F-B988-27E0D627D4F2}"/>
              </a:ext>
            </a:extLst>
          </p:cNvPr>
          <p:cNvSpPr>
            <a:spLocks noGrp="1"/>
          </p:cNvSpPr>
          <p:nvPr>
            <p:ph type="body" sz="quarter" idx="18" hasCustomPrompt="1"/>
          </p:nvPr>
        </p:nvSpPr>
        <p:spPr>
          <a:xfrm>
            <a:off x="3352398" y="4549348"/>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sz="1600" b="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p:txBody>
      </p:sp>
      <p:sp>
        <p:nvSpPr>
          <p:cNvPr id="30" name="Text Placeholder 8">
            <a:extLst>
              <a:ext uri="{FF2B5EF4-FFF2-40B4-BE49-F238E27FC236}">
                <a16:creationId xmlns:a16="http://schemas.microsoft.com/office/drawing/2014/main" xmlns="" id="{EE728FCC-E627-1B46-BC28-FEF1BC6A5E9D}"/>
              </a:ext>
            </a:extLst>
          </p:cNvPr>
          <p:cNvSpPr>
            <a:spLocks noGrp="1"/>
          </p:cNvSpPr>
          <p:nvPr>
            <p:ph type="body" sz="quarter" idx="19" hasCustomPrompt="1"/>
          </p:nvPr>
        </p:nvSpPr>
        <p:spPr>
          <a:xfrm>
            <a:off x="6323891" y="4549347"/>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p:txBody>
      </p:sp>
      <p:sp>
        <p:nvSpPr>
          <p:cNvPr id="14" name="Rectangle 13"/>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xmlns="" id="{D926EBFD-D748-7C41-A6DD-ECF8B8329D3F}"/>
              </a:ext>
            </a:extLst>
          </p:cNvPr>
          <p:cNvSpPr>
            <a:spLocks noGrp="1"/>
          </p:cNvSpPr>
          <p:nvPr>
            <p:ph type="title" hasCustomPrompt="1"/>
          </p:nvPr>
        </p:nvSpPr>
        <p:spPr>
          <a:xfrm>
            <a:off x="277810" y="127322"/>
            <a:ext cx="11631171" cy="1161211"/>
          </a:xfrm>
          <a:prstGeom prst="rect">
            <a:avLst/>
          </a:prstGeom>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a:t>Click to Edit Title</a:t>
            </a:r>
          </a:p>
        </p:txBody>
      </p:sp>
    </p:spTree>
    <p:extLst>
      <p:ext uri="{BB962C8B-B14F-4D97-AF65-F5344CB8AC3E}">
        <p14:creationId xmlns:p14="http://schemas.microsoft.com/office/powerpoint/2010/main" xmlns="" val="3812069701"/>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xmlns="">
        <p15:guide id="1" orient="horz" pos="1008">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Presenters - Teal">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F29206FB-9596-C147-A0A7-52D19B573B03}"/>
              </a:ext>
            </a:extLst>
          </p:cNvPr>
          <p:cNvSpPr>
            <a:spLocks noGrp="1"/>
          </p:cNvSpPr>
          <p:nvPr>
            <p:ph type="sldNum" sz="quarter" idx="10"/>
          </p:nvPr>
        </p:nvSpPr>
        <p:spPr>
          <a:xfrm>
            <a:off x="9067800" y="6553201"/>
            <a:ext cx="2844800" cy="228600"/>
          </a:xfrm>
          <a:prstGeom prst="rect">
            <a:avLst/>
          </a:prstGeom>
        </p:spPr>
        <p:txBody>
          <a:bodyPr/>
          <a:lstStyle/>
          <a:p>
            <a:fld id="{B73F69C2-009F-4240-9724-5B3BAC1E9E06}" type="slidenum">
              <a:rPr lang="en-US" smtClean="0"/>
              <a:pPr/>
              <a:t>‹#›</a:t>
            </a:fld>
            <a:endParaRPr lang="en-US"/>
          </a:p>
        </p:txBody>
      </p:sp>
      <p:sp>
        <p:nvSpPr>
          <p:cNvPr id="12" name="Picture Placeholder 11">
            <a:extLst>
              <a:ext uri="{FF2B5EF4-FFF2-40B4-BE49-F238E27FC236}">
                <a16:creationId xmlns:a16="http://schemas.microsoft.com/office/drawing/2014/main" xmlns="" id="{CD29F631-1ED9-F949-B07C-28F465852FB4}"/>
              </a:ext>
            </a:extLst>
          </p:cNvPr>
          <p:cNvSpPr>
            <a:spLocks noGrp="1"/>
          </p:cNvSpPr>
          <p:nvPr>
            <p:ph type="pic" sz="quarter" idx="11"/>
          </p:nvPr>
        </p:nvSpPr>
        <p:spPr>
          <a:xfrm>
            <a:off x="2080537" y="1600200"/>
            <a:ext cx="2203704" cy="2203704"/>
          </a:xfrm>
          <a:prstGeom prst="rect">
            <a:avLst/>
          </a:prstGeom>
        </p:spPr>
        <p:txBody>
          <a:bodyPr/>
          <a:lstStyle>
            <a:lvl1pPr marL="0" indent="0">
              <a:buNone/>
              <a:defRPr sz="1600"/>
            </a:lvl1pPr>
          </a:lstStyle>
          <a:p>
            <a:endParaRPr lang="en-US"/>
          </a:p>
        </p:txBody>
      </p:sp>
      <p:sp>
        <p:nvSpPr>
          <p:cNvPr id="17" name="Text Placeholder 16">
            <a:extLst>
              <a:ext uri="{FF2B5EF4-FFF2-40B4-BE49-F238E27FC236}">
                <a16:creationId xmlns:a16="http://schemas.microsoft.com/office/drawing/2014/main" xmlns="" id="{06776D80-3060-0E41-A841-72E2BC72AF4F}"/>
              </a:ext>
            </a:extLst>
          </p:cNvPr>
          <p:cNvSpPr>
            <a:spLocks noGrp="1"/>
          </p:cNvSpPr>
          <p:nvPr>
            <p:ph type="body" sz="quarter" idx="14" hasCustomPrompt="1"/>
          </p:nvPr>
        </p:nvSpPr>
        <p:spPr>
          <a:xfrm>
            <a:off x="1929609" y="3948735"/>
            <a:ext cx="2505560" cy="382527"/>
          </a:xfrm>
          <a:prstGeom prst="rect">
            <a:avLst/>
          </a:prstGeom>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Presenter Name</a:t>
            </a:r>
          </a:p>
        </p:txBody>
      </p:sp>
      <p:sp>
        <p:nvSpPr>
          <p:cNvPr id="10" name="Picture Placeholder 11">
            <a:extLst>
              <a:ext uri="{FF2B5EF4-FFF2-40B4-BE49-F238E27FC236}">
                <a16:creationId xmlns:a16="http://schemas.microsoft.com/office/drawing/2014/main" xmlns="" id="{FE5E640B-15F4-7A4E-A62A-6AF21710A0F0}"/>
              </a:ext>
            </a:extLst>
          </p:cNvPr>
          <p:cNvSpPr>
            <a:spLocks noGrp="1"/>
          </p:cNvSpPr>
          <p:nvPr>
            <p:ph type="pic" sz="quarter" idx="16"/>
          </p:nvPr>
        </p:nvSpPr>
        <p:spPr>
          <a:xfrm>
            <a:off x="4988496" y="1600200"/>
            <a:ext cx="2203704" cy="2203704"/>
          </a:xfrm>
          <a:prstGeom prst="rect">
            <a:avLst/>
          </a:prstGeom>
        </p:spPr>
        <p:txBody>
          <a:bodyPr/>
          <a:lstStyle>
            <a:lvl1pPr marL="0" indent="0">
              <a:buNone/>
              <a:defRPr sz="1600"/>
            </a:lvl1pPr>
          </a:lstStyle>
          <a:p>
            <a:endParaRPr lang="en-US"/>
          </a:p>
        </p:txBody>
      </p:sp>
      <p:sp>
        <p:nvSpPr>
          <p:cNvPr id="11" name="Text Placeholder 16">
            <a:extLst>
              <a:ext uri="{FF2B5EF4-FFF2-40B4-BE49-F238E27FC236}">
                <a16:creationId xmlns:a16="http://schemas.microsoft.com/office/drawing/2014/main" xmlns="" id="{9A5D5CE0-00F9-E542-A5BD-E0372AE59068}"/>
              </a:ext>
            </a:extLst>
          </p:cNvPr>
          <p:cNvSpPr>
            <a:spLocks noGrp="1"/>
          </p:cNvSpPr>
          <p:nvPr>
            <p:ph type="body" sz="quarter" idx="17" hasCustomPrompt="1"/>
          </p:nvPr>
        </p:nvSpPr>
        <p:spPr>
          <a:xfrm>
            <a:off x="4837568" y="3948735"/>
            <a:ext cx="2505560" cy="382527"/>
          </a:xfrm>
          <a:prstGeom prst="rect">
            <a:avLst/>
          </a:prstGeom>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Presenter Name</a:t>
            </a:r>
          </a:p>
        </p:txBody>
      </p:sp>
      <p:sp>
        <p:nvSpPr>
          <p:cNvPr id="14" name="Picture Placeholder 11">
            <a:extLst>
              <a:ext uri="{FF2B5EF4-FFF2-40B4-BE49-F238E27FC236}">
                <a16:creationId xmlns:a16="http://schemas.microsoft.com/office/drawing/2014/main" xmlns="" id="{992BACE1-DEA3-E340-B935-CD231A14BC4A}"/>
              </a:ext>
            </a:extLst>
          </p:cNvPr>
          <p:cNvSpPr>
            <a:spLocks noGrp="1"/>
          </p:cNvSpPr>
          <p:nvPr>
            <p:ph type="pic" sz="quarter" idx="19"/>
          </p:nvPr>
        </p:nvSpPr>
        <p:spPr>
          <a:xfrm>
            <a:off x="7896455" y="1600200"/>
            <a:ext cx="2203704" cy="2203704"/>
          </a:xfrm>
          <a:prstGeom prst="rect">
            <a:avLst/>
          </a:prstGeom>
        </p:spPr>
        <p:txBody>
          <a:bodyPr/>
          <a:lstStyle>
            <a:lvl1pPr marL="0" indent="0">
              <a:buNone/>
              <a:defRPr sz="1600"/>
            </a:lvl1pPr>
          </a:lstStyle>
          <a:p>
            <a:endParaRPr lang="en-US"/>
          </a:p>
        </p:txBody>
      </p:sp>
      <p:sp>
        <p:nvSpPr>
          <p:cNvPr id="15" name="Text Placeholder 16">
            <a:extLst>
              <a:ext uri="{FF2B5EF4-FFF2-40B4-BE49-F238E27FC236}">
                <a16:creationId xmlns:a16="http://schemas.microsoft.com/office/drawing/2014/main" xmlns="" id="{487AB4FD-16F2-114F-AC5A-017259AD3568}"/>
              </a:ext>
            </a:extLst>
          </p:cNvPr>
          <p:cNvSpPr>
            <a:spLocks noGrp="1"/>
          </p:cNvSpPr>
          <p:nvPr>
            <p:ph type="body" sz="quarter" idx="20" hasCustomPrompt="1"/>
          </p:nvPr>
        </p:nvSpPr>
        <p:spPr>
          <a:xfrm>
            <a:off x="7745527" y="3948735"/>
            <a:ext cx="2505560" cy="382527"/>
          </a:xfrm>
          <a:prstGeom prst="rect">
            <a:avLst/>
          </a:prstGeom>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Presenter Name</a:t>
            </a:r>
          </a:p>
        </p:txBody>
      </p:sp>
      <p:sp>
        <p:nvSpPr>
          <p:cNvPr id="23" name="Text Placeholder 8">
            <a:extLst>
              <a:ext uri="{FF2B5EF4-FFF2-40B4-BE49-F238E27FC236}">
                <a16:creationId xmlns:a16="http://schemas.microsoft.com/office/drawing/2014/main" xmlns="" id="{31D6623B-54A1-E94E-A318-48EBFF1D56CE}"/>
              </a:ext>
            </a:extLst>
          </p:cNvPr>
          <p:cNvSpPr>
            <a:spLocks noGrp="1"/>
          </p:cNvSpPr>
          <p:nvPr>
            <p:ph type="body" sz="quarter" idx="18" hasCustomPrompt="1"/>
          </p:nvPr>
        </p:nvSpPr>
        <p:spPr>
          <a:xfrm>
            <a:off x="1929609" y="4549347"/>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sz="1600" b="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p:txBody>
      </p:sp>
      <p:sp>
        <p:nvSpPr>
          <p:cNvPr id="24" name="Text Placeholder 8">
            <a:extLst>
              <a:ext uri="{FF2B5EF4-FFF2-40B4-BE49-F238E27FC236}">
                <a16:creationId xmlns:a16="http://schemas.microsoft.com/office/drawing/2014/main" xmlns="" id="{4063145E-9DEE-8848-BA88-810E17F78E51}"/>
              </a:ext>
            </a:extLst>
          </p:cNvPr>
          <p:cNvSpPr>
            <a:spLocks noGrp="1"/>
          </p:cNvSpPr>
          <p:nvPr>
            <p:ph type="body" sz="quarter" idx="21" hasCustomPrompt="1"/>
          </p:nvPr>
        </p:nvSpPr>
        <p:spPr>
          <a:xfrm>
            <a:off x="4836465" y="4556023"/>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p:txBody>
      </p:sp>
      <p:sp>
        <p:nvSpPr>
          <p:cNvPr id="25" name="Text Placeholder 8">
            <a:extLst>
              <a:ext uri="{FF2B5EF4-FFF2-40B4-BE49-F238E27FC236}">
                <a16:creationId xmlns:a16="http://schemas.microsoft.com/office/drawing/2014/main" xmlns="" id="{9ED24DBB-38A2-ED43-A383-6B1857E9BF28}"/>
              </a:ext>
            </a:extLst>
          </p:cNvPr>
          <p:cNvSpPr>
            <a:spLocks noGrp="1"/>
          </p:cNvSpPr>
          <p:nvPr>
            <p:ph type="body" sz="quarter" idx="22" hasCustomPrompt="1"/>
          </p:nvPr>
        </p:nvSpPr>
        <p:spPr>
          <a:xfrm>
            <a:off x="7745527" y="4556023"/>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p:txBody>
      </p:sp>
      <p:sp>
        <p:nvSpPr>
          <p:cNvPr id="19" name="Rectangle 18">
            <a:extLst>
              <a:ext uri="{FF2B5EF4-FFF2-40B4-BE49-F238E27FC236}">
                <a16:creationId xmlns:a16="http://schemas.microsoft.com/office/drawing/2014/main" xmlns="" id="{43F6DF83-6EF6-7244-906D-4BB5A3809A20}"/>
              </a:ext>
            </a:extLst>
          </p:cNvPr>
          <p:cNvSpPr/>
          <p:nvPr userDrawn="1"/>
        </p:nvSpPr>
        <p:spPr>
          <a:xfrm>
            <a:off x="-2604" y="3803904"/>
            <a:ext cx="12188952" cy="955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1" name="Rectangle 20">
            <a:extLst>
              <a:ext uri="{FF2B5EF4-FFF2-40B4-BE49-F238E27FC236}">
                <a16:creationId xmlns:a16="http://schemas.microsoft.com/office/drawing/2014/main" xmlns="" id="{5CE69ECD-B99E-6342-BD35-C76EFD80A76E}"/>
              </a:ext>
            </a:extLst>
          </p:cNvPr>
          <p:cNvSpPr/>
          <p:nvPr userDrawn="1"/>
        </p:nvSpPr>
        <p:spPr>
          <a:xfrm rot="16200000">
            <a:off x="5407597" y="-5414537"/>
            <a:ext cx="1371600" cy="12192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xmlns="" id="{A9603DBB-4713-0642-8B5D-719E12336777}"/>
              </a:ext>
            </a:extLst>
          </p:cNvPr>
          <p:cNvSpPr>
            <a:spLocks noGrp="1"/>
          </p:cNvSpPr>
          <p:nvPr>
            <p:ph type="title" hasCustomPrompt="1"/>
          </p:nvPr>
        </p:nvSpPr>
        <p:spPr>
          <a:xfrm>
            <a:off x="277810" y="127322"/>
            <a:ext cx="11631171" cy="1161211"/>
          </a:xfrm>
          <a:prstGeom prst="rect">
            <a:avLst/>
          </a:prstGeom>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a:t>Click to Edit Title</a:t>
            </a:r>
          </a:p>
        </p:txBody>
      </p:sp>
    </p:spTree>
    <p:extLst>
      <p:ext uri="{BB962C8B-B14F-4D97-AF65-F5344CB8AC3E}">
        <p14:creationId xmlns:p14="http://schemas.microsoft.com/office/powerpoint/2010/main" xmlns="" val="1476764524"/>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xmlns="">
        <p15:guide id="1" orient="horz" pos="1008">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Presenters - Gre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F29206FB-9596-C147-A0A7-52D19B573B03}"/>
              </a:ext>
            </a:extLst>
          </p:cNvPr>
          <p:cNvSpPr>
            <a:spLocks noGrp="1"/>
          </p:cNvSpPr>
          <p:nvPr>
            <p:ph type="sldNum" sz="quarter" idx="10"/>
          </p:nvPr>
        </p:nvSpPr>
        <p:spPr>
          <a:xfrm>
            <a:off x="9067800" y="6553201"/>
            <a:ext cx="2844800" cy="228600"/>
          </a:xfrm>
          <a:prstGeom prst="rect">
            <a:avLst/>
          </a:prstGeom>
        </p:spPr>
        <p:txBody>
          <a:bodyPr/>
          <a:lstStyle/>
          <a:p>
            <a:fld id="{B73F69C2-009F-4240-9724-5B3BAC1E9E06}" type="slidenum">
              <a:rPr lang="en-US" smtClean="0"/>
              <a:pPr/>
              <a:t>‹#›</a:t>
            </a:fld>
            <a:endParaRPr lang="en-US"/>
          </a:p>
        </p:txBody>
      </p:sp>
      <p:sp>
        <p:nvSpPr>
          <p:cNvPr id="21" name="Rectangle 20">
            <a:extLst>
              <a:ext uri="{FF2B5EF4-FFF2-40B4-BE49-F238E27FC236}">
                <a16:creationId xmlns:a16="http://schemas.microsoft.com/office/drawing/2014/main" xmlns="" id="{E49C6A2C-23BF-C543-8465-3FFCBC138C5D}"/>
              </a:ext>
            </a:extLst>
          </p:cNvPr>
          <p:cNvSpPr/>
          <p:nvPr userDrawn="1"/>
        </p:nvSpPr>
        <p:spPr>
          <a:xfrm>
            <a:off x="0" y="0"/>
            <a:ext cx="12192000" cy="6858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8BCD5D5D-7C70-E645-B847-CF10C01722CF}"/>
              </a:ext>
            </a:extLst>
          </p:cNvPr>
          <p:cNvSpPr/>
          <p:nvPr userDrawn="1"/>
        </p:nvSpPr>
        <p:spPr>
          <a:xfrm rot="16200000">
            <a:off x="5407597" y="-5414537"/>
            <a:ext cx="1371600" cy="12192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icture Placeholder 11">
            <a:extLst>
              <a:ext uri="{FF2B5EF4-FFF2-40B4-BE49-F238E27FC236}">
                <a16:creationId xmlns:a16="http://schemas.microsoft.com/office/drawing/2014/main" xmlns="" id="{4E8B25D2-51C6-CC43-B68D-A126F7BCC955}"/>
              </a:ext>
            </a:extLst>
          </p:cNvPr>
          <p:cNvSpPr>
            <a:spLocks noGrp="1"/>
          </p:cNvSpPr>
          <p:nvPr>
            <p:ph type="pic" sz="quarter" idx="11"/>
          </p:nvPr>
        </p:nvSpPr>
        <p:spPr>
          <a:xfrm>
            <a:off x="2080537" y="1600200"/>
            <a:ext cx="2203704" cy="2203704"/>
          </a:xfrm>
          <a:prstGeom prst="rect">
            <a:avLst/>
          </a:prstGeom>
        </p:spPr>
        <p:txBody>
          <a:bodyPr/>
          <a:lstStyle>
            <a:lvl1pPr marL="0" indent="0">
              <a:buNone/>
              <a:defRPr sz="1600"/>
            </a:lvl1pPr>
          </a:lstStyle>
          <a:p>
            <a:endParaRPr lang="en-US"/>
          </a:p>
        </p:txBody>
      </p:sp>
      <p:sp>
        <p:nvSpPr>
          <p:cNvPr id="28" name="Text Placeholder 16">
            <a:extLst>
              <a:ext uri="{FF2B5EF4-FFF2-40B4-BE49-F238E27FC236}">
                <a16:creationId xmlns:a16="http://schemas.microsoft.com/office/drawing/2014/main" xmlns="" id="{CFA4F244-F7F7-5140-90FF-3571A47CF646}"/>
              </a:ext>
            </a:extLst>
          </p:cNvPr>
          <p:cNvSpPr>
            <a:spLocks noGrp="1"/>
          </p:cNvSpPr>
          <p:nvPr>
            <p:ph type="body" sz="quarter" idx="14" hasCustomPrompt="1"/>
          </p:nvPr>
        </p:nvSpPr>
        <p:spPr>
          <a:xfrm>
            <a:off x="1929609" y="3948735"/>
            <a:ext cx="2505560" cy="382527"/>
          </a:xfrm>
          <a:prstGeom prst="rect">
            <a:avLst/>
          </a:prstGeom>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Presenter Name</a:t>
            </a:r>
          </a:p>
        </p:txBody>
      </p:sp>
      <p:sp>
        <p:nvSpPr>
          <p:cNvPr id="29" name="Picture Placeholder 11">
            <a:extLst>
              <a:ext uri="{FF2B5EF4-FFF2-40B4-BE49-F238E27FC236}">
                <a16:creationId xmlns:a16="http://schemas.microsoft.com/office/drawing/2014/main" xmlns="" id="{803F47F4-43AA-CF44-AAE3-BB6BA3659526}"/>
              </a:ext>
            </a:extLst>
          </p:cNvPr>
          <p:cNvSpPr>
            <a:spLocks noGrp="1"/>
          </p:cNvSpPr>
          <p:nvPr>
            <p:ph type="pic" sz="quarter" idx="16"/>
          </p:nvPr>
        </p:nvSpPr>
        <p:spPr>
          <a:xfrm>
            <a:off x="4988496" y="1600200"/>
            <a:ext cx="2203704" cy="2203704"/>
          </a:xfrm>
          <a:prstGeom prst="rect">
            <a:avLst/>
          </a:prstGeom>
        </p:spPr>
        <p:txBody>
          <a:bodyPr/>
          <a:lstStyle>
            <a:lvl1pPr marL="0" indent="0">
              <a:buNone/>
              <a:defRPr sz="1600"/>
            </a:lvl1pPr>
          </a:lstStyle>
          <a:p>
            <a:endParaRPr lang="en-US"/>
          </a:p>
        </p:txBody>
      </p:sp>
      <p:sp>
        <p:nvSpPr>
          <p:cNvPr id="30" name="Text Placeholder 16">
            <a:extLst>
              <a:ext uri="{FF2B5EF4-FFF2-40B4-BE49-F238E27FC236}">
                <a16:creationId xmlns:a16="http://schemas.microsoft.com/office/drawing/2014/main" xmlns="" id="{CB310016-229E-034C-859E-EDFFD09D7914}"/>
              </a:ext>
            </a:extLst>
          </p:cNvPr>
          <p:cNvSpPr>
            <a:spLocks noGrp="1"/>
          </p:cNvSpPr>
          <p:nvPr>
            <p:ph type="body" sz="quarter" idx="17" hasCustomPrompt="1"/>
          </p:nvPr>
        </p:nvSpPr>
        <p:spPr>
          <a:xfrm>
            <a:off x="4837568" y="3948735"/>
            <a:ext cx="2505560" cy="382527"/>
          </a:xfrm>
          <a:prstGeom prst="rect">
            <a:avLst/>
          </a:prstGeom>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Presenter Name</a:t>
            </a:r>
          </a:p>
        </p:txBody>
      </p:sp>
      <p:sp>
        <p:nvSpPr>
          <p:cNvPr id="31" name="Picture Placeholder 11">
            <a:extLst>
              <a:ext uri="{FF2B5EF4-FFF2-40B4-BE49-F238E27FC236}">
                <a16:creationId xmlns:a16="http://schemas.microsoft.com/office/drawing/2014/main" xmlns="" id="{17A4E769-49F6-E446-9895-7FEE3293D474}"/>
              </a:ext>
            </a:extLst>
          </p:cNvPr>
          <p:cNvSpPr>
            <a:spLocks noGrp="1"/>
          </p:cNvSpPr>
          <p:nvPr>
            <p:ph type="pic" sz="quarter" idx="19"/>
          </p:nvPr>
        </p:nvSpPr>
        <p:spPr>
          <a:xfrm>
            <a:off x="7896455" y="1600200"/>
            <a:ext cx="2203704" cy="2203704"/>
          </a:xfrm>
          <a:prstGeom prst="rect">
            <a:avLst/>
          </a:prstGeom>
        </p:spPr>
        <p:txBody>
          <a:bodyPr/>
          <a:lstStyle>
            <a:lvl1pPr marL="0" indent="0">
              <a:buNone/>
              <a:defRPr sz="1600"/>
            </a:lvl1pPr>
          </a:lstStyle>
          <a:p>
            <a:endParaRPr lang="en-US"/>
          </a:p>
        </p:txBody>
      </p:sp>
      <p:sp>
        <p:nvSpPr>
          <p:cNvPr id="32" name="Text Placeholder 16">
            <a:extLst>
              <a:ext uri="{FF2B5EF4-FFF2-40B4-BE49-F238E27FC236}">
                <a16:creationId xmlns:a16="http://schemas.microsoft.com/office/drawing/2014/main" xmlns="" id="{52A29779-AE50-A24E-AC33-9C5E1FD6820E}"/>
              </a:ext>
            </a:extLst>
          </p:cNvPr>
          <p:cNvSpPr>
            <a:spLocks noGrp="1"/>
          </p:cNvSpPr>
          <p:nvPr>
            <p:ph type="body" sz="quarter" idx="20" hasCustomPrompt="1"/>
          </p:nvPr>
        </p:nvSpPr>
        <p:spPr>
          <a:xfrm>
            <a:off x="7745527" y="3948735"/>
            <a:ext cx="2505560" cy="382527"/>
          </a:xfrm>
          <a:prstGeom prst="rect">
            <a:avLst/>
          </a:prstGeom>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Presenter Name</a:t>
            </a:r>
          </a:p>
        </p:txBody>
      </p:sp>
      <p:sp>
        <p:nvSpPr>
          <p:cNvPr id="33" name="Text Placeholder 8">
            <a:extLst>
              <a:ext uri="{FF2B5EF4-FFF2-40B4-BE49-F238E27FC236}">
                <a16:creationId xmlns:a16="http://schemas.microsoft.com/office/drawing/2014/main" xmlns="" id="{05116C2F-5A76-1448-BB7B-DCABDE6170DE}"/>
              </a:ext>
            </a:extLst>
          </p:cNvPr>
          <p:cNvSpPr>
            <a:spLocks noGrp="1"/>
          </p:cNvSpPr>
          <p:nvPr>
            <p:ph type="body" sz="quarter" idx="18" hasCustomPrompt="1"/>
          </p:nvPr>
        </p:nvSpPr>
        <p:spPr>
          <a:xfrm>
            <a:off x="1929609" y="4549347"/>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sz="1600" b="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p:txBody>
      </p:sp>
      <p:sp>
        <p:nvSpPr>
          <p:cNvPr id="34" name="Text Placeholder 8">
            <a:extLst>
              <a:ext uri="{FF2B5EF4-FFF2-40B4-BE49-F238E27FC236}">
                <a16:creationId xmlns:a16="http://schemas.microsoft.com/office/drawing/2014/main" xmlns="" id="{91A817FB-BF8D-D041-873F-401CA52037FD}"/>
              </a:ext>
            </a:extLst>
          </p:cNvPr>
          <p:cNvSpPr>
            <a:spLocks noGrp="1"/>
          </p:cNvSpPr>
          <p:nvPr>
            <p:ph type="body" sz="quarter" idx="21" hasCustomPrompt="1"/>
          </p:nvPr>
        </p:nvSpPr>
        <p:spPr>
          <a:xfrm>
            <a:off x="4836465" y="4556023"/>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p:txBody>
      </p:sp>
      <p:sp>
        <p:nvSpPr>
          <p:cNvPr id="35" name="Text Placeholder 8">
            <a:extLst>
              <a:ext uri="{FF2B5EF4-FFF2-40B4-BE49-F238E27FC236}">
                <a16:creationId xmlns:a16="http://schemas.microsoft.com/office/drawing/2014/main" xmlns="" id="{EEE3D873-0905-3941-BC98-2482051DDA6B}"/>
              </a:ext>
            </a:extLst>
          </p:cNvPr>
          <p:cNvSpPr>
            <a:spLocks noGrp="1"/>
          </p:cNvSpPr>
          <p:nvPr>
            <p:ph type="body" sz="quarter" idx="22" hasCustomPrompt="1"/>
          </p:nvPr>
        </p:nvSpPr>
        <p:spPr>
          <a:xfrm>
            <a:off x="7745527" y="4556023"/>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p:txBody>
      </p:sp>
      <p:sp>
        <p:nvSpPr>
          <p:cNvPr id="36" name="Rectangle 35">
            <a:extLst>
              <a:ext uri="{FF2B5EF4-FFF2-40B4-BE49-F238E27FC236}">
                <a16:creationId xmlns:a16="http://schemas.microsoft.com/office/drawing/2014/main" xmlns="" id="{3C4678CD-1549-5C4C-AF28-5CA590A462EF}"/>
              </a:ext>
            </a:extLst>
          </p:cNvPr>
          <p:cNvSpPr/>
          <p:nvPr userDrawn="1"/>
        </p:nvSpPr>
        <p:spPr>
          <a:xfrm>
            <a:off x="-2604" y="3803904"/>
            <a:ext cx="12188952" cy="955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7" name="Rectangle 16"/>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xmlns="" id="{50BC085C-47ED-7044-BDAC-7B3D0223CB9F}"/>
              </a:ext>
            </a:extLst>
          </p:cNvPr>
          <p:cNvSpPr>
            <a:spLocks noGrp="1"/>
          </p:cNvSpPr>
          <p:nvPr>
            <p:ph type="title" hasCustomPrompt="1"/>
          </p:nvPr>
        </p:nvSpPr>
        <p:spPr>
          <a:xfrm>
            <a:off x="277810" y="127322"/>
            <a:ext cx="11631171" cy="1161211"/>
          </a:xfrm>
          <a:prstGeom prst="rect">
            <a:avLst/>
          </a:prstGeom>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a:t>Click to Edit Title</a:t>
            </a:r>
          </a:p>
        </p:txBody>
      </p:sp>
    </p:spTree>
    <p:extLst>
      <p:ext uri="{BB962C8B-B14F-4D97-AF65-F5344CB8AC3E}">
        <p14:creationId xmlns:p14="http://schemas.microsoft.com/office/powerpoint/2010/main" xmlns="" val="3828721582"/>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xmlns="">
        <p15:guide id="1" orient="horz" pos="1008">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E46EE6-550F-423D-AC55-191734556A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60B5B67-825F-41CF-A858-9361BABF98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2E6255A-EBF3-42CE-AAAB-F517F3C5D90C}"/>
              </a:ext>
            </a:extLst>
          </p:cNvPr>
          <p:cNvSpPr>
            <a:spLocks noGrp="1"/>
          </p:cNvSpPr>
          <p:nvPr>
            <p:ph type="dt" sz="half" idx="10"/>
          </p:nvPr>
        </p:nvSpPr>
        <p:spPr/>
        <p:txBody>
          <a:bodyPr/>
          <a:lstStyle/>
          <a:p>
            <a:fld id="{6BB860F9-8F5F-4D42-957B-9A3C8BA1D187}" type="datetimeFigureOut">
              <a:rPr lang="en-US" smtClean="0"/>
              <a:pPr/>
              <a:t>10/18/2021</a:t>
            </a:fld>
            <a:endParaRPr lang="en-US"/>
          </a:p>
        </p:txBody>
      </p:sp>
      <p:sp>
        <p:nvSpPr>
          <p:cNvPr id="5" name="Footer Placeholder 4">
            <a:extLst>
              <a:ext uri="{FF2B5EF4-FFF2-40B4-BE49-F238E27FC236}">
                <a16:creationId xmlns:a16="http://schemas.microsoft.com/office/drawing/2014/main" xmlns="" id="{77DDC7F1-95AA-4136-9C8A-48F06C5F14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1BE9F3-B797-4EDA-9408-86F0E6DAD7BE}"/>
              </a:ext>
            </a:extLst>
          </p:cNvPr>
          <p:cNvSpPr>
            <a:spLocks noGrp="1"/>
          </p:cNvSpPr>
          <p:nvPr>
            <p:ph type="sldNum" sz="quarter" idx="12"/>
          </p:nvPr>
        </p:nvSpPr>
        <p:spPr/>
        <p:txBody>
          <a:bodyPr/>
          <a:lstStyle/>
          <a:p>
            <a:fld id="{649A8FF7-3B00-4EF9-9AF4-3659A333E482}" type="slidenum">
              <a:rPr lang="en-US" smtClean="0"/>
              <a:pPr/>
              <a:t>‹#›</a:t>
            </a:fld>
            <a:endParaRPr lang="en-US"/>
          </a:p>
        </p:txBody>
      </p:sp>
    </p:spTree>
    <p:extLst>
      <p:ext uri="{BB962C8B-B14F-4D97-AF65-F5344CB8AC3E}">
        <p14:creationId xmlns:p14="http://schemas.microsoft.com/office/powerpoint/2010/main" xmlns="" val="232087854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Presenters - Teal">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F29206FB-9596-C147-A0A7-52D19B573B03}"/>
              </a:ext>
            </a:extLst>
          </p:cNvPr>
          <p:cNvSpPr>
            <a:spLocks noGrp="1"/>
          </p:cNvSpPr>
          <p:nvPr>
            <p:ph type="sldNum" sz="quarter" idx="10"/>
          </p:nvPr>
        </p:nvSpPr>
        <p:spPr>
          <a:xfrm>
            <a:off x="9067800" y="6553201"/>
            <a:ext cx="2844800" cy="228600"/>
          </a:xfrm>
          <a:prstGeom prst="rect">
            <a:avLst/>
          </a:prstGeom>
        </p:spPr>
        <p:txBody>
          <a:bodyPr/>
          <a:lstStyle/>
          <a:p>
            <a:fld id="{B73F69C2-009F-4240-9724-5B3BAC1E9E06}" type="slidenum">
              <a:rPr lang="en-US" smtClean="0"/>
              <a:pPr/>
              <a:t>‹#›</a:t>
            </a:fld>
            <a:endParaRPr lang="en-US"/>
          </a:p>
        </p:txBody>
      </p:sp>
      <p:sp>
        <p:nvSpPr>
          <p:cNvPr id="32" name="Rectangle 31">
            <a:extLst>
              <a:ext uri="{FF2B5EF4-FFF2-40B4-BE49-F238E27FC236}">
                <a16:creationId xmlns:a16="http://schemas.microsoft.com/office/drawing/2014/main" xmlns="" id="{AC219EE2-6C41-2347-8C44-D4C383DC9E86}"/>
              </a:ext>
            </a:extLst>
          </p:cNvPr>
          <p:cNvSpPr/>
          <p:nvPr userDrawn="1"/>
        </p:nvSpPr>
        <p:spPr>
          <a:xfrm>
            <a:off x="0" y="0"/>
            <a:ext cx="12192000" cy="6858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66C08CE3-4170-A342-9B92-DADC0154C27A}"/>
              </a:ext>
            </a:extLst>
          </p:cNvPr>
          <p:cNvSpPr/>
          <p:nvPr userDrawn="1"/>
        </p:nvSpPr>
        <p:spPr>
          <a:xfrm rot="16200000">
            <a:off x="5407597" y="-5414537"/>
            <a:ext cx="1371600" cy="12192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4380298E-F09E-2D40-B517-1EA8A079B232}"/>
              </a:ext>
            </a:extLst>
          </p:cNvPr>
          <p:cNvSpPr/>
          <p:nvPr userDrawn="1"/>
        </p:nvSpPr>
        <p:spPr>
          <a:xfrm>
            <a:off x="3048" y="3803904"/>
            <a:ext cx="12188952" cy="955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5" name="Picture Placeholder 11">
            <a:extLst>
              <a:ext uri="{FF2B5EF4-FFF2-40B4-BE49-F238E27FC236}">
                <a16:creationId xmlns:a16="http://schemas.microsoft.com/office/drawing/2014/main" xmlns="" id="{476AA631-098A-DF4F-84F7-2D07D17C0125}"/>
              </a:ext>
            </a:extLst>
          </p:cNvPr>
          <p:cNvSpPr>
            <a:spLocks noGrp="1"/>
          </p:cNvSpPr>
          <p:nvPr>
            <p:ph type="pic" sz="quarter" idx="11"/>
          </p:nvPr>
        </p:nvSpPr>
        <p:spPr>
          <a:xfrm>
            <a:off x="3503738" y="1600200"/>
            <a:ext cx="2203704" cy="2203704"/>
          </a:xfrm>
          <a:prstGeom prst="rect">
            <a:avLst/>
          </a:prstGeom>
        </p:spPr>
        <p:txBody>
          <a:bodyPr/>
          <a:lstStyle>
            <a:lvl1pPr marL="0" indent="0">
              <a:buNone/>
              <a:defRPr sz="1600"/>
            </a:lvl1pPr>
          </a:lstStyle>
          <a:p>
            <a:endParaRPr lang="en-US"/>
          </a:p>
        </p:txBody>
      </p:sp>
      <p:sp>
        <p:nvSpPr>
          <p:cNvPr id="36" name="Text Placeholder 16">
            <a:extLst>
              <a:ext uri="{FF2B5EF4-FFF2-40B4-BE49-F238E27FC236}">
                <a16:creationId xmlns:a16="http://schemas.microsoft.com/office/drawing/2014/main" xmlns="" id="{716EF0A8-6AB3-0F4D-9AFE-19569C80AA87}"/>
              </a:ext>
            </a:extLst>
          </p:cNvPr>
          <p:cNvSpPr>
            <a:spLocks noGrp="1"/>
          </p:cNvSpPr>
          <p:nvPr>
            <p:ph type="body" sz="quarter" idx="14" hasCustomPrompt="1"/>
          </p:nvPr>
        </p:nvSpPr>
        <p:spPr>
          <a:xfrm>
            <a:off x="3352810" y="3948735"/>
            <a:ext cx="2505560" cy="382527"/>
          </a:xfrm>
          <a:prstGeom prst="rect">
            <a:avLst/>
          </a:prstGeom>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Presenter Name</a:t>
            </a:r>
          </a:p>
        </p:txBody>
      </p:sp>
      <p:sp>
        <p:nvSpPr>
          <p:cNvPr id="37" name="Picture Placeholder 11">
            <a:extLst>
              <a:ext uri="{FF2B5EF4-FFF2-40B4-BE49-F238E27FC236}">
                <a16:creationId xmlns:a16="http://schemas.microsoft.com/office/drawing/2014/main" xmlns="" id="{C4BBF20E-C805-1743-A51F-E7EAE3BEE1B3}"/>
              </a:ext>
            </a:extLst>
          </p:cNvPr>
          <p:cNvSpPr>
            <a:spLocks noGrp="1"/>
          </p:cNvSpPr>
          <p:nvPr>
            <p:ph type="pic" sz="quarter" idx="16"/>
          </p:nvPr>
        </p:nvSpPr>
        <p:spPr>
          <a:xfrm>
            <a:off x="6475922" y="1600200"/>
            <a:ext cx="2203704" cy="2203704"/>
          </a:xfrm>
          <a:prstGeom prst="rect">
            <a:avLst/>
          </a:prstGeom>
        </p:spPr>
        <p:txBody>
          <a:bodyPr/>
          <a:lstStyle>
            <a:lvl1pPr marL="0" indent="0">
              <a:buNone/>
              <a:defRPr sz="1600"/>
            </a:lvl1pPr>
          </a:lstStyle>
          <a:p>
            <a:endParaRPr lang="en-US"/>
          </a:p>
        </p:txBody>
      </p:sp>
      <p:sp>
        <p:nvSpPr>
          <p:cNvPr id="38" name="Text Placeholder 16">
            <a:extLst>
              <a:ext uri="{FF2B5EF4-FFF2-40B4-BE49-F238E27FC236}">
                <a16:creationId xmlns:a16="http://schemas.microsoft.com/office/drawing/2014/main" xmlns="" id="{5A8AA072-4B06-7449-88A2-90B7064C39B8}"/>
              </a:ext>
            </a:extLst>
          </p:cNvPr>
          <p:cNvSpPr>
            <a:spLocks noGrp="1"/>
          </p:cNvSpPr>
          <p:nvPr>
            <p:ph type="body" sz="quarter" idx="17" hasCustomPrompt="1"/>
          </p:nvPr>
        </p:nvSpPr>
        <p:spPr>
          <a:xfrm>
            <a:off x="6324994" y="3948735"/>
            <a:ext cx="2505560" cy="382527"/>
          </a:xfrm>
          <a:prstGeom prst="rect">
            <a:avLst/>
          </a:prstGeom>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Presenter Name</a:t>
            </a:r>
          </a:p>
        </p:txBody>
      </p:sp>
      <p:sp>
        <p:nvSpPr>
          <p:cNvPr id="39" name="Text Placeholder 8">
            <a:extLst>
              <a:ext uri="{FF2B5EF4-FFF2-40B4-BE49-F238E27FC236}">
                <a16:creationId xmlns:a16="http://schemas.microsoft.com/office/drawing/2014/main" xmlns="" id="{BDC9ABB6-1DF9-494E-8722-FD27374EE22B}"/>
              </a:ext>
            </a:extLst>
          </p:cNvPr>
          <p:cNvSpPr>
            <a:spLocks noGrp="1"/>
          </p:cNvSpPr>
          <p:nvPr>
            <p:ph type="body" sz="quarter" idx="18" hasCustomPrompt="1"/>
          </p:nvPr>
        </p:nvSpPr>
        <p:spPr>
          <a:xfrm>
            <a:off x="3352398" y="4549348"/>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sz="1600" b="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p:txBody>
      </p:sp>
      <p:sp>
        <p:nvSpPr>
          <p:cNvPr id="40" name="Text Placeholder 8">
            <a:extLst>
              <a:ext uri="{FF2B5EF4-FFF2-40B4-BE49-F238E27FC236}">
                <a16:creationId xmlns:a16="http://schemas.microsoft.com/office/drawing/2014/main" xmlns="" id="{92934397-261B-AA4C-87E7-822B9E80964D}"/>
              </a:ext>
            </a:extLst>
          </p:cNvPr>
          <p:cNvSpPr>
            <a:spLocks noGrp="1"/>
          </p:cNvSpPr>
          <p:nvPr>
            <p:ph type="body" sz="quarter" idx="19" hasCustomPrompt="1"/>
          </p:nvPr>
        </p:nvSpPr>
        <p:spPr>
          <a:xfrm>
            <a:off x="6323891" y="4549347"/>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p:txBody>
      </p:sp>
      <p:sp>
        <p:nvSpPr>
          <p:cNvPr id="41" name="Picture Placeholder 11">
            <a:extLst>
              <a:ext uri="{FF2B5EF4-FFF2-40B4-BE49-F238E27FC236}">
                <a16:creationId xmlns:a16="http://schemas.microsoft.com/office/drawing/2014/main" xmlns="" id="{E7CFEE2E-4408-2847-AC9F-55CBEE5C31FB}"/>
              </a:ext>
            </a:extLst>
          </p:cNvPr>
          <p:cNvSpPr>
            <a:spLocks noGrp="1"/>
          </p:cNvSpPr>
          <p:nvPr>
            <p:ph type="pic" sz="quarter" idx="20"/>
          </p:nvPr>
        </p:nvSpPr>
        <p:spPr>
          <a:xfrm>
            <a:off x="9333582" y="1594718"/>
            <a:ext cx="2203704" cy="2203704"/>
          </a:xfrm>
          <a:prstGeom prst="rect">
            <a:avLst/>
          </a:prstGeom>
        </p:spPr>
        <p:txBody>
          <a:bodyPr/>
          <a:lstStyle>
            <a:lvl1pPr marL="0" indent="0">
              <a:buNone/>
              <a:defRPr sz="1600"/>
            </a:lvl1pPr>
          </a:lstStyle>
          <a:p>
            <a:endParaRPr lang="en-US"/>
          </a:p>
        </p:txBody>
      </p:sp>
      <p:sp>
        <p:nvSpPr>
          <p:cNvPr id="42" name="Text Placeholder 16">
            <a:extLst>
              <a:ext uri="{FF2B5EF4-FFF2-40B4-BE49-F238E27FC236}">
                <a16:creationId xmlns:a16="http://schemas.microsoft.com/office/drawing/2014/main" xmlns="" id="{2DAE9D7A-D9E8-D645-ACAD-7B6D7555D5C7}"/>
              </a:ext>
            </a:extLst>
          </p:cNvPr>
          <p:cNvSpPr>
            <a:spLocks noGrp="1"/>
          </p:cNvSpPr>
          <p:nvPr>
            <p:ph type="body" sz="quarter" idx="21" hasCustomPrompt="1"/>
          </p:nvPr>
        </p:nvSpPr>
        <p:spPr>
          <a:xfrm>
            <a:off x="9182654" y="3943253"/>
            <a:ext cx="2505560" cy="382527"/>
          </a:xfrm>
          <a:prstGeom prst="rect">
            <a:avLst/>
          </a:prstGeom>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Presenter Name</a:t>
            </a:r>
          </a:p>
        </p:txBody>
      </p:sp>
      <p:sp>
        <p:nvSpPr>
          <p:cNvPr id="43" name="Text Placeholder 8">
            <a:extLst>
              <a:ext uri="{FF2B5EF4-FFF2-40B4-BE49-F238E27FC236}">
                <a16:creationId xmlns:a16="http://schemas.microsoft.com/office/drawing/2014/main" xmlns="" id="{8F96494B-5C8D-B448-A5C0-70E596A9C4F0}"/>
              </a:ext>
            </a:extLst>
          </p:cNvPr>
          <p:cNvSpPr>
            <a:spLocks noGrp="1"/>
          </p:cNvSpPr>
          <p:nvPr>
            <p:ph type="body" sz="quarter" idx="22" hasCustomPrompt="1"/>
          </p:nvPr>
        </p:nvSpPr>
        <p:spPr>
          <a:xfrm>
            <a:off x="9181551" y="4543865"/>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p:txBody>
      </p:sp>
      <p:sp>
        <p:nvSpPr>
          <p:cNvPr id="44" name="Picture Placeholder 11">
            <a:extLst>
              <a:ext uri="{FF2B5EF4-FFF2-40B4-BE49-F238E27FC236}">
                <a16:creationId xmlns:a16="http://schemas.microsoft.com/office/drawing/2014/main" xmlns="" id="{66AD35A8-EA60-6347-9D14-D3963E58C4C4}"/>
              </a:ext>
            </a:extLst>
          </p:cNvPr>
          <p:cNvSpPr>
            <a:spLocks noGrp="1"/>
          </p:cNvSpPr>
          <p:nvPr>
            <p:ph type="pic" sz="quarter" idx="23"/>
          </p:nvPr>
        </p:nvSpPr>
        <p:spPr>
          <a:xfrm>
            <a:off x="531554" y="1600200"/>
            <a:ext cx="2203704" cy="2203704"/>
          </a:xfrm>
          <a:prstGeom prst="rect">
            <a:avLst/>
          </a:prstGeom>
        </p:spPr>
        <p:txBody>
          <a:bodyPr/>
          <a:lstStyle>
            <a:lvl1pPr marL="0" indent="0">
              <a:buNone/>
              <a:defRPr sz="1600"/>
            </a:lvl1pPr>
          </a:lstStyle>
          <a:p>
            <a:endParaRPr lang="en-US"/>
          </a:p>
        </p:txBody>
      </p:sp>
      <p:sp>
        <p:nvSpPr>
          <p:cNvPr id="45" name="Text Placeholder 16">
            <a:extLst>
              <a:ext uri="{FF2B5EF4-FFF2-40B4-BE49-F238E27FC236}">
                <a16:creationId xmlns:a16="http://schemas.microsoft.com/office/drawing/2014/main" xmlns="" id="{8BABD555-B14C-2340-8D37-DEF9B7EA5217}"/>
              </a:ext>
            </a:extLst>
          </p:cNvPr>
          <p:cNvSpPr>
            <a:spLocks noGrp="1"/>
          </p:cNvSpPr>
          <p:nvPr>
            <p:ph type="body" sz="quarter" idx="24" hasCustomPrompt="1"/>
          </p:nvPr>
        </p:nvSpPr>
        <p:spPr>
          <a:xfrm>
            <a:off x="380626" y="3948735"/>
            <a:ext cx="2505560" cy="382527"/>
          </a:xfrm>
          <a:prstGeom prst="rect">
            <a:avLst/>
          </a:prstGeom>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Presenter Name</a:t>
            </a:r>
          </a:p>
        </p:txBody>
      </p:sp>
      <p:sp>
        <p:nvSpPr>
          <p:cNvPr id="46" name="Text Placeholder 8">
            <a:extLst>
              <a:ext uri="{FF2B5EF4-FFF2-40B4-BE49-F238E27FC236}">
                <a16:creationId xmlns:a16="http://schemas.microsoft.com/office/drawing/2014/main" xmlns="" id="{EFC78D42-1DA4-344D-BC45-A73BE2FB9442}"/>
              </a:ext>
            </a:extLst>
          </p:cNvPr>
          <p:cNvSpPr>
            <a:spLocks noGrp="1"/>
          </p:cNvSpPr>
          <p:nvPr>
            <p:ph type="body" sz="quarter" idx="25" hasCustomPrompt="1"/>
          </p:nvPr>
        </p:nvSpPr>
        <p:spPr>
          <a:xfrm>
            <a:off x="379523" y="4549347"/>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p:txBody>
      </p:sp>
      <p:sp>
        <p:nvSpPr>
          <p:cNvPr id="20" name="Rectangle 19"/>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a:extLst>
              <a:ext uri="{FF2B5EF4-FFF2-40B4-BE49-F238E27FC236}">
                <a16:creationId xmlns:a16="http://schemas.microsoft.com/office/drawing/2014/main" xmlns="" id="{96201DBE-A268-0344-8D76-72310AB09D7A}"/>
              </a:ext>
            </a:extLst>
          </p:cNvPr>
          <p:cNvSpPr>
            <a:spLocks noGrp="1"/>
          </p:cNvSpPr>
          <p:nvPr>
            <p:ph type="title" hasCustomPrompt="1"/>
          </p:nvPr>
        </p:nvSpPr>
        <p:spPr>
          <a:xfrm>
            <a:off x="277810" y="127322"/>
            <a:ext cx="11631171" cy="1161211"/>
          </a:xfrm>
          <a:prstGeom prst="rect">
            <a:avLst/>
          </a:prstGeom>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a:t>Click to Edit Title</a:t>
            </a:r>
          </a:p>
        </p:txBody>
      </p:sp>
    </p:spTree>
    <p:extLst>
      <p:ext uri="{BB962C8B-B14F-4D97-AF65-F5344CB8AC3E}">
        <p14:creationId xmlns:p14="http://schemas.microsoft.com/office/powerpoint/2010/main" xmlns="" val="3932397998"/>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xmlns="">
        <p15:guide id="1" orient="horz" pos="1008">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Presenters - Gre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F29206FB-9596-C147-A0A7-52D19B573B03}"/>
              </a:ext>
            </a:extLst>
          </p:cNvPr>
          <p:cNvSpPr>
            <a:spLocks noGrp="1"/>
          </p:cNvSpPr>
          <p:nvPr>
            <p:ph type="sldNum" sz="quarter" idx="10"/>
          </p:nvPr>
        </p:nvSpPr>
        <p:spPr>
          <a:xfrm>
            <a:off x="9067800" y="6553201"/>
            <a:ext cx="2844800" cy="228600"/>
          </a:xfrm>
          <a:prstGeom prst="rect">
            <a:avLst/>
          </a:prstGeom>
        </p:spPr>
        <p:txBody>
          <a:bodyPr/>
          <a:lstStyle/>
          <a:p>
            <a:fld id="{B73F69C2-009F-4240-9724-5B3BAC1E9E06}" type="slidenum">
              <a:rPr lang="en-US" smtClean="0"/>
              <a:pPr/>
              <a:t>‹#›</a:t>
            </a:fld>
            <a:endParaRPr lang="en-US"/>
          </a:p>
        </p:txBody>
      </p:sp>
      <p:sp>
        <p:nvSpPr>
          <p:cNvPr id="21" name="Rectangle 20">
            <a:extLst>
              <a:ext uri="{FF2B5EF4-FFF2-40B4-BE49-F238E27FC236}">
                <a16:creationId xmlns:a16="http://schemas.microsoft.com/office/drawing/2014/main" xmlns="" id="{4CECA3F8-2BD4-7F42-8DB8-FAC26D000F53}"/>
              </a:ext>
            </a:extLst>
          </p:cNvPr>
          <p:cNvSpPr/>
          <p:nvPr userDrawn="1"/>
        </p:nvSpPr>
        <p:spPr>
          <a:xfrm>
            <a:off x="0" y="0"/>
            <a:ext cx="12192000" cy="6858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A0F85889-9AE9-5948-B41B-BA644149E033}"/>
              </a:ext>
            </a:extLst>
          </p:cNvPr>
          <p:cNvSpPr/>
          <p:nvPr userDrawn="1"/>
        </p:nvSpPr>
        <p:spPr>
          <a:xfrm rot="16200000">
            <a:off x="5407597" y="-5414537"/>
            <a:ext cx="1371600" cy="12192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AB5074DE-9714-E046-8B1A-3FD879B5D5C5}"/>
              </a:ext>
            </a:extLst>
          </p:cNvPr>
          <p:cNvSpPr/>
          <p:nvPr userDrawn="1"/>
        </p:nvSpPr>
        <p:spPr>
          <a:xfrm>
            <a:off x="3048" y="3803904"/>
            <a:ext cx="12188952" cy="955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5" name="Picture Placeholder 11">
            <a:extLst>
              <a:ext uri="{FF2B5EF4-FFF2-40B4-BE49-F238E27FC236}">
                <a16:creationId xmlns:a16="http://schemas.microsoft.com/office/drawing/2014/main" xmlns="" id="{38611DC8-0A5D-3D45-A575-8CE1B0F8D7F8}"/>
              </a:ext>
            </a:extLst>
          </p:cNvPr>
          <p:cNvSpPr>
            <a:spLocks noGrp="1"/>
          </p:cNvSpPr>
          <p:nvPr>
            <p:ph type="pic" sz="quarter" idx="11"/>
          </p:nvPr>
        </p:nvSpPr>
        <p:spPr>
          <a:xfrm>
            <a:off x="3503738" y="1600200"/>
            <a:ext cx="2203704" cy="2203704"/>
          </a:xfrm>
          <a:prstGeom prst="rect">
            <a:avLst/>
          </a:prstGeom>
        </p:spPr>
        <p:txBody>
          <a:bodyPr/>
          <a:lstStyle>
            <a:lvl1pPr marL="0" indent="0">
              <a:buNone/>
              <a:defRPr sz="1600"/>
            </a:lvl1pPr>
          </a:lstStyle>
          <a:p>
            <a:endParaRPr lang="en-US"/>
          </a:p>
        </p:txBody>
      </p:sp>
      <p:sp>
        <p:nvSpPr>
          <p:cNvPr id="36" name="Text Placeholder 16">
            <a:extLst>
              <a:ext uri="{FF2B5EF4-FFF2-40B4-BE49-F238E27FC236}">
                <a16:creationId xmlns:a16="http://schemas.microsoft.com/office/drawing/2014/main" xmlns="" id="{3B23381A-9296-6F4D-A489-EB733C9AFB63}"/>
              </a:ext>
            </a:extLst>
          </p:cNvPr>
          <p:cNvSpPr>
            <a:spLocks noGrp="1"/>
          </p:cNvSpPr>
          <p:nvPr>
            <p:ph type="body" sz="quarter" idx="14" hasCustomPrompt="1"/>
          </p:nvPr>
        </p:nvSpPr>
        <p:spPr>
          <a:xfrm>
            <a:off x="3352810" y="3948735"/>
            <a:ext cx="2505560" cy="382527"/>
          </a:xfrm>
          <a:prstGeom prst="rect">
            <a:avLst/>
          </a:prstGeom>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Presenter Name</a:t>
            </a:r>
          </a:p>
        </p:txBody>
      </p:sp>
      <p:sp>
        <p:nvSpPr>
          <p:cNvPr id="37" name="Picture Placeholder 11">
            <a:extLst>
              <a:ext uri="{FF2B5EF4-FFF2-40B4-BE49-F238E27FC236}">
                <a16:creationId xmlns:a16="http://schemas.microsoft.com/office/drawing/2014/main" xmlns="" id="{3F1FF881-387D-4044-8382-2E07AAF68099}"/>
              </a:ext>
            </a:extLst>
          </p:cNvPr>
          <p:cNvSpPr>
            <a:spLocks noGrp="1"/>
          </p:cNvSpPr>
          <p:nvPr>
            <p:ph type="pic" sz="quarter" idx="16"/>
          </p:nvPr>
        </p:nvSpPr>
        <p:spPr>
          <a:xfrm>
            <a:off x="6475922" y="1600200"/>
            <a:ext cx="2203704" cy="2203704"/>
          </a:xfrm>
          <a:prstGeom prst="rect">
            <a:avLst/>
          </a:prstGeom>
        </p:spPr>
        <p:txBody>
          <a:bodyPr/>
          <a:lstStyle>
            <a:lvl1pPr marL="0" indent="0">
              <a:buNone/>
              <a:defRPr sz="1600"/>
            </a:lvl1pPr>
          </a:lstStyle>
          <a:p>
            <a:endParaRPr lang="en-US"/>
          </a:p>
        </p:txBody>
      </p:sp>
      <p:sp>
        <p:nvSpPr>
          <p:cNvPr id="38" name="Text Placeholder 16">
            <a:extLst>
              <a:ext uri="{FF2B5EF4-FFF2-40B4-BE49-F238E27FC236}">
                <a16:creationId xmlns:a16="http://schemas.microsoft.com/office/drawing/2014/main" xmlns="" id="{F153E06E-EAAC-0B4D-958C-2BDA092CC09D}"/>
              </a:ext>
            </a:extLst>
          </p:cNvPr>
          <p:cNvSpPr>
            <a:spLocks noGrp="1"/>
          </p:cNvSpPr>
          <p:nvPr>
            <p:ph type="body" sz="quarter" idx="17" hasCustomPrompt="1"/>
          </p:nvPr>
        </p:nvSpPr>
        <p:spPr>
          <a:xfrm>
            <a:off x="6324994" y="3948735"/>
            <a:ext cx="2505560" cy="382527"/>
          </a:xfrm>
          <a:prstGeom prst="rect">
            <a:avLst/>
          </a:prstGeom>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Presenter Name</a:t>
            </a:r>
          </a:p>
        </p:txBody>
      </p:sp>
      <p:sp>
        <p:nvSpPr>
          <p:cNvPr id="39" name="Text Placeholder 8">
            <a:extLst>
              <a:ext uri="{FF2B5EF4-FFF2-40B4-BE49-F238E27FC236}">
                <a16:creationId xmlns:a16="http://schemas.microsoft.com/office/drawing/2014/main" xmlns="" id="{26C9DDEB-1D9C-F64C-9DE3-7E76EC9299C2}"/>
              </a:ext>
            </a:extLst>
          </p:cNvPr>
          <p:cNvSpPr>
            <a:spLocks noGrp="1"/>
          </p:cNvSpPr>
          <p:nvPr>
            <p:ph type="body" sz="quarter" idx="18" hasCustomPrompt="1"/>
          </p:nvPr>
        </p:nvSpPr>
        <p:spPr>
          <a:xfrm>
            <a:off x="3352398" y="4549348"/>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sz="1600" b="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p:txBody>
      </p:sp>
      <p:sp>
        <p:nvSpPr>
          <p:cNvPr id="40" name="Text Placeholder 8">
            <a:extLst>
              <a:ext uri="{FF2B5EF4-FFF2-40B4-BE49-F238E27FC236}">
                <a16:creationId xmlns:a16="http://schemas.microsoft.com/office/drawing/2014/main" xmlns="" id="{56BBB9AC-36A6-314D-BE3D-24E7FEA8B510}"/>
              </a:ext>
            </a:extLst>
          </p:cNvPr>
          <p:cNvSpPr>
            <a:spLocks noGrp="1"/>
          </p:cNvSpPr>
          <p:nvPr>
            <p:ph type="body" sz="quarter" idx="19" hasCustomPrompt="1"/>
          </p:nvPr>
        </p:nvSpPr>
        <p:spPr>
          <a:xfrm>
            <a:off x="6323891" y="4549347"/>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p:txBody>
      </p:sp>
      <p:sp>
        <p:nvSpPr>
          <p:cNvPr id="41" name="Picture Placeholder 11">
            <a:extLst>
              <a:ext uri="{FF2B5EF4-FFF2-40B4-BE49-F238E27FC236}">
                <a16:creationId xmlns:a16="http://schemas.microsoft.com/office/drawing/2014/main" xmlns="" id="{B539F8D1-1645-284E-A49D-C2C6F0A217DB}"/>
              </a:ext>
            </a:extLst>
          </p:cNvPr>
          <p:cNvSpPr>
            <a:spLocks noGrp="1"/>
          </p:cNvSpPr>
          <p:nvPr>
            <p:ph type="pic" sz="quarter" idx="20"/>
          </p:nvPr>
        </p:nvSpPr>
        <p:spPr>
          <a:xfrm>
            <a:off x="9333582" y="1594718"/>
            <a:ext cx="2203704" cy="2203704"/>
          </a:xfrm>
          <a:prstGeom prst="rect">
            <a:avLst/>
          </a:prstGeom>
        </p:spPr>
        <p:txBody>
          <a:bodyPr/>
          <a:lstStyle>
            <a:lvl1pPr marL="0" indent="0">
              <a:buNone/>
              <a:defRPr sz="1600"/>
            </a:lvl1pPr>
          </a:lstStyle>
          <a:p>
            <a:endParaRPr lang="en-US"/>
          </a:p>
        </p:txBody>
      </p:sp>
      <p:sp>
        <p:nvSpPr>
          <p:cNvPr id="42" name="Text Placeholder 16">
            <a:extLst>
              <a:ext uri="{FF2B5EF4-FFF2-40B4-BE49-F238E27FC236}">
                <a16:creationId xmlns:a16="http://schemas.microsoft.com/office/drawing/2014/main" xmlns="" id="{541E3275-F58F-9849-8ACE-BC2B38CBB512}"/>
              </a:ext>
            </a:extLst>
          </p:cNvPr>
          <p:cNvSpPr>
            <a:spLocks noGrp="1"/>
          </p:cNvSpPr>
          <p:nvPr>
            <p:ph type="body" sz="quarter" idx="21" hasCustomPrompt="1"/>
          </p:nvPr>
        </p:nvSpPr>
        <p:spPr>
          <a:xfrm>
            <a:off x="9182654" y="3943253"/>
            <a:ext cx="2505560" cy="382527"/>
          </a:xfrm>
          <a:prstGeom prst="rect">
            <a:avLst/>
          </a:prstGeom>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Presenter Name</a:t>
            </a:r>
          </a:p>
        </p:txBody>
      </p:sp>
      <p:sp>
        <p:nvSpPr>
          <p:cNvPr id="43" name="Text Placeholder 8">
            <a:extLst>
              <a:ext uri="{FF2B5EF4-FFF2-40B4-BE49-F238E27FC236}">
                <a16:creationId xmlns:a16="http://schemas.microsoft.com/office/drawing/2014/main" xmlns="" id="{81AA8317-6099-AA4E-9CB3-D5BD7D842862}"/>
              </a:ext>
            </a:extLst>
          </p:cNvPr>
          <p:cNvSpPr>
            <a:spLocks noGrp="1"/>
          </p:cNvSpPr>
          <p:nvPr>
            <p:ph type="body" sz="quarter" idx="22" hasCustomPrompt="1"/>
          </p:nvPr>
        </p:nvSpPr>
        <p:spPr>
          <a:xfrm>
            <a:off x="9181551" y="4543865"/>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p:txBody>
      </p:sp>
      <p:sp>
        <p:nvSpPr>
          <p:cNvPr id="44" name="Picture Placeholder 11">
            <a:extLst>
              <a:ext uri="{FF2B5EF4-FFF2-40B4-BE49-F238E27FC236}">
                <a16:creationId xmlns:a16="http://schemas.microsoft.com/office/drawing/2014/main" xmlns="" id="{57DB7C43-93A0-6641-8F85-4BFFA3B43B18}"/>
              </a:ext>
            </a:extLst>
          </p:cNvPr>
          <p:cNvSpPr>
            <a:spLocks noGrp="1"/>
          </p:cNvSpPr>
          <p:nvPr>
            <p:ph type="pic" sz="quarter" idx="23"/>
          </p:nvPr>
        </p:nvSpPr>
        <p:spPr>
          <a:xfrm>
            <a:off x="531554" y="1600200"/>
            <a:ext cx="2203704" cy="2203704"/>
          </a:xfrm>
          <a:prstGeom prst="rect">
            <a:avLst/>
          </a:prstGeom>
        </p:spPr>
        <p:txBody>
          <a:bodyPr/>
          <a:lstStyle>
            <a:lvl1pPr marL="0" indent="0">
              <a:buNone/>
              <a:defRPr sz="1600"/>
            </a:lvl1pPr>
          </a:lstStyle>
          <a:p>
            <a:endParaRPr lang="en-US"/>
          </a:p>
        </p:txBody>
      </p:sp>
      <p:sp>
        <p:nvSpPr>
          <p:cNvPr id="45" name="Text Placeholder 16">
            <a:extLst>
              <a:ext uri="{FF2B5EF4-FFF2-40B4-BE49-F238E27FC236}">
                <a16:creationId xmlns:a16="http://schemas.microsoft.com/office/drawing/2014/main" xmlns="" id="{ED966CAD-322B-774D-960F-26EF9A2B64FD}"/>
              </a:ext>
            </a:extLst>
          </p:cNvPr>
          <p:cNvSpPr>
            <a:spLocks noGrp="1"/>
          </p:cNvSpPr>
          <p:nvPr>
            <p:ph type="body" sz="quarter" idx="24" hasCustomPrompt="1"/>
          </p:nvPr>
        </p:nvSpPr>
        <p:spPr>
          <a:xfrm>
            <a:off x="380626" y="3948735"/>
            <a:ext cx="2505560" cy="382527"/>
          </a:xfrm>
          <a:prstGeom prst="rect">
            <a:avLst/>
          </a:prstGeom>
        </p:spPr>
        <p:txBody>
          <a:bodyPr/>
          <a:lstStyle>
            <a:lvl1pPr marL="0" indent="0" algn="ctr">
              <a:buNone/>
              <a:defRPr sz="20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Presenter Name</a:t>
            </a:r>
          </a:p>
        </p:txBody>
      </p:sp>
      <p:sp>
        <p:nvSpPr>
          <p:cNvPr id="46" name="Text Placeholder 8">
            <a:extLst>
              <a:ext uri="{FF2B5EF4-FFF2-40B4-BE49-F238E27FC236}">
                <a16:creationId xmlns:a16="http://schemas.microsoft.com/office/drawing/2014/main" xmlns="" id="{A398D18B-94A1-A646-B344-5071AAFF7991}"/>
              </a:ext>
            </a:extLst>
          </p:cNvPr>
          <p:cNvSpPr>
            <a:spLocks noGrp="1"/>
          </p:cNvSpPr>
          <p:nvPr>
            <p:ph type="body" sz="quarter" idx="25" hasCustomPrompt="1"/>
          </p:nvPr>
        </p:nvSpPr>
        <p:spPr>
          <a:xfrm>
            <a:off x="379523" y="4549347"/>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sz="16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p:txBody>
      </p:sp>
      <p:sp>
        <p:nvSpPr>
          <p:cNvPr id="20" name="Rectangle 19"/>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a:extLst>
              <a:ext uri="{FF2B5EF4-FFF2-40B4-BE49-F238E27FC236}">
                <a16:creationId xmlns:a16="http://schemas.microsoft.com/office/drawing/2014/main" xmlns="" id="{3ACE0E50-CB57-7247-AF73-16BD8A18B74F}"/>
              </a:ext>
            </a:extLst>
          </p:cNvPr>
          <p:cNvSpPr>
            <a:spLocks noGrp="1"/>
          </p:cNvSpPr>
          <p:nvPr>
            <p:ph type="title" hasCustomPrompt="1"/>
          </p:nvPr>
        </p:nvSpPr>
        <p:spPr>
          <a:xfrm>
            <a:off x="277810" y="127322"/>
            <a:ext cx="11631171" cy="1161211"/>
          </a:xfrm>
          <a:prstGeom prst="rect">
            <a:avLst/>
          </a:prstGeom>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a:t>Click to Edit Title</a:t>
            </a:r>
          </a:p>
        </p:txBody>
      </p:sp>
    </p:spTree>
    <p:extLst>
      <p:ext uri="{BB962C8B-B14F-4D97-AF65-F5344CB8AC3E}">
        <p14:creationId xmlns:p14="http://schemas.microsoft.com/office/powerpoint/2010/main" xmlns="" val="1738079749"/>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xmlns="">
        <p15:guide id="1" orient="horz" pos="1224">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 Presenters - Teal">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F29206FB-9596-C147-A0A7-52D19B573B03}"/>
              </a:ext>
            </a:extLst>
          </p:cNvPr>
          <p:cNvSpPr>
            <a:spLocks noGrp="1"/>
          </p:cNvSpPr>
          <p:nvPr>
            <p:ph type="sldNum" sz="quarter" idx="10"/>
          </p:nvPr>
        </p:nvSpPr>
        <p:spPr>
          <a:xfrm>
            <a:off x="9067800" y="6553201"/>
            <a:ext cx="2844800" cy="228600"/>
          </a:xfrm>
          <a:prstGeom prst="rect">
            <a:avLst/>
          </a:prstGeom>
        </p:spPr>
        <p:txBody>
          <a:bodyPr/>
          <a:lstStyle/>
          <a:p>
            <a:fld id="{B73F69C2-009F-4240-9724-5B3BAC1E9E06}" type="slidenum">
              <a:rPr lang="en-US" smtClean="0"/>
              <a:pPr/>
              <a:t>‹#›</a:t>
            </a:fld>
            <a:endParaRPr lang="en-US"/>
          </a:p>
        </p:txBody>
      </p:sp>
      <p:sp>
        <p:nvSpPr>
          <p:cNvPr id="21" name="Rectangle 20">
            <a:extLst>
              <a:ext uri="{FF2B5EF4-FFF2-40B4-BE49-F238E27FC236}">
                <a16:creationId xmlns:a16="http://schemas.microsoft.com/office/drawing/2014/main" xmlns="" id="{4CECA3F8-2BD4-7F42-8DB8-FAC26D000F53}"/>
              </a:ext>
            </a:extLst>
          </p:cNvPr>
          <p:cNvSpPr/>
          <p:nvPr userDrawn="1"/>
        </p:nvSpPr>
        <p:spPr>
          <a:xfrm>
            <a:off x="0" y="0"/>
            <a:ext cx="12192000" cy="6858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A0F85889-9AE9-5948-B41B-BA644149E033}"/>
              </a:ext>
            </a:extLst>
          </p:cNvPr>
          <p:cNvSpPr/>
          <p:nvPr userDrawn="1"/>
        </p:nvSpPr>
        <p:spPr>
          <a:xfrm rot="16200000">
            <a:off x="5407597" y="-5414537"/>
            <a:ext cx="1371600" cy="12192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a:extLst>
              <a:ext uri="{FF2B5EF4-FFF2-40B4-BE49-F238E27FC236}">
                <a16:creationId xmlns:a16="http://schemas.microsoft.com/office/drawing/2014/main" xmlns="" id="{3ACE0E50-CB57-7247-AF73-16BD8A18B74F}"/>
              </a:ext>
            </a:extLst>
          </p:cNvPr>
          <p:cNvSpPr>
            <a:spLocks noGrp="1"/>
          </p:cNvSpPr>
          <p:nvPr>
            <p:ph type="title" hasCustomPrompt="1"/>
          </p:nvPr>
        </p:nvSpPr>
        <p:spPr>
          <a:xfrm>
            <a:off x="277810" y="127322"/>
            <a:ext cx="11631171" cy="1161211"/>
          </a:xfrm>
          <a:prstGeom prst="rect">
            <a:avLst/>
          </a:prstGeom>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a:t>Click to Edit Title</a:t>
            </a:r>
          </a:p>
        </p:txBody>
      </p:sp>
      <p:sp>
        <p:nvSpPr>
          <p:cNvPr id="23" name="Rectangle 22">
            <a:extLst>
              <a:ext uri="{FF2B5EF4-FFF2-40B4-BE49-F238E27FC236}">
                <a16:creationId xmlns:a16="http://schemas.microsoft.com/office/drawing/2014/main" xmlns="" id="{F440A936-8DAA-A945-9E9B-9FBE90F3E9E7}"/>
              </a:ext>
            </a:extLst>
          </p:cNvPr>
          <p:cNvSpPr/>
          <p:nvPr userDrawn="1"/>
        </p:nvSpPr>
        <p:spPr>
          <a:xfrm>
            <a:off x="-2604" y="3373512"/>
            <a:ext cx="12188952" cy="95537"/>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4" name="Picture Placeholder 11">
            <a:extLst>
              <a:ext uri="{FF2B5EF4-FFF2-40B4-BE49-F238E27FC236}">
                <a16:creationId xmlns:a16="http://schemas.microsoft.com/office/drawing/2014/main" xmlns="" id="{59003096-D45F-9246-A7F9-0106F6609D44}"/>
              </a:ext>
            </a:extLst>
          </p:cNvPr>
          <p:cNvSpPr>
            <a:spLocks noGrp="1"/>
          </p:cNvSpPr>
          <p:nvPr>
            <p:ph type="pic" sz="quarter" idx="23"/>
          </p:nvPr>
        </p:nvSpPr>
        <p:spPr>
          <a:xfrm>
            <a:off x="462773" y="1918071"/>
            <a:ext cx="1436576" cy="1436576"/>
          </a:xfrm>
          <a:prstGeom prst="rect">
            <a:avLst/>
          </a:prstGeom>
        </p:spPr>
        <p:txBody>
          <a:bodyPr/>
          <a:lstStyle>
            <a:lvl1pPr marL="0" indent="0">
              <a:buNone/>
              <a:defRPr sz="1600"/>
            </a:lvl1pPr>
          </a:lstStyle>
          <a:p>
            <a:r>
              <a:rPr lang="en-US"/>
              <a:t>Click icon to add picture</a:t>
            </a:r>
          </a:p>
        </p:txBody>
      </p:sp>
      <p:sp>
        <p:nvSpPr>
          <p:cNvPr id="25" name="Text Placeholder 16">
            <a:extLst>
              <a:ext uri="{FF2B5EF4-FFF2-40B4-BE49-F238E27FC236}">
                <a16:creationId xmlns:a16="http://schemas.microsoft.com/office/drawing/2014/main" xmlns="" id="{E65E679E-DE2B-6840-8B44-78AC05131C8A}"/>
              </a:ext>
            </a:extLst>
          </p:cNvPr>
          <p:cNvSpPr>
            <a:spLocks noGrp="1"/>
          </p:cNvSpPr>
          <p:nvPr>
            <p:ph type="body" sz="quarter" idx="24" hasCustomPrompt="1"/>
          </p:nvPr>
        </p:nvSpPr>
        <p:spPr>
          <a:xfrm>
            <a:off x="361061" y="3512686"/>
            <a:ext cx="1704725" cy="554102"/>
          </a:xfrm>
          <a:prstGeom prst="rect">
            <a:avLst/>
          </a:prstGeom>
        </p:spPr>
        <p:txBody>
          <a:bodyPr anchor="b"/>
          <a:lstStyle>
            <a:lvl1pPr marL="0" indent="0" algn="ctr">
              <a:buNone/>
              <a:defRPr sz="14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Presenter Name</a:t>
            </a:r>
          </a:p>
        </p:txBody>
      </p:sp>
      <p:sp>
        <p:nvSpPr>
          <p:cNvPr id="26" name="Text Placeholder 8">
            <a:extLst>
              <a:ext uri="{FF2B5EF4-FFF2-40B4-BE49-F238E27FC236}">
                <a16:creationId xmlns:a16="http://schemas.microsoft.com/office/drawing/2014/main" xmlns="" id="{87017E5B-D9EC-6C46-BE73-BC2FA508D699}"/>
              </a:ext>
            </a:extLst>
          </p:cNvPr>
          <p:cNvSpPr>
            <a:spLocks noGrp="1"/>
          </p:cNvSpPr>
          <p:nvPr>
            <p:ph type="body" sz="quarter" idx="25" hasCustomPrompt="1"/>
          </p:nvPr>
        </p:nvSpPr>
        <p:spPr>
          <a:xfrm>
            <a:off x="361061" y="4181190"/>
            <a:ext cx="1705828" cy="979235"/>
          </a:xfrm>
          <a:prstGeom prst="rect">
            <a:avLst/>
          </a:prstGeom>
        </p:spPr>
        <p:txBody>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sz="11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p:txBody>
      </p:sp>
      <p:sp>
        <p:nvSpPr>
          <p:cNvPr id="27" name="Picture Placeholder 11">
            <a:extLst>
              <a:ext uri="{FF2B5EF4-FFF2-40B4-BE49-F238E27FC236}">
                <a16:creationId xmlns:a16="http://schemas.microsoft.com/office/drawing/2014/main" xmlns="" id="{3A65C2F0-4618-A84C-A08D-F849A2EAD235}"/>
              </a:ext>
            </a:extLst>
          </p:cNvPr>
          <p:cNvSpPr>
            <a:spLocks noGrp="1"/>
          </p:cNvSpPr>
          <p:nvPr>
            <p:ph type="pic" sz="quarter" idx="26"/>
          </p:nvPr>
        </p:nvSpPr>
        <p:spPr>
          <a:xfrm>
            <a:off x="2428547" y="1918071"/>
            <a:ext cx="1436576" cy="1436576"/>
          </a:xfrm>
          <a:prstGeom prst="rect">
            <a:avLst/>
          </a:prstGeom>
        </p:spPr>
        <p:txBody>
          <a:bodyPr/>
          <a:lstStyle>
            <a:lvl1pPr marL="0" indent="0">
              <a:buNone/>
              <a:defRPr sz="1600"/>
            </a:lvl1pPr>
          </a:lstStyle>
          <a:p>
            <a:r>
              <a:rPr lang="en-US"/>
              <a:t>Click icon to add picture</a:t>
            </a:r>
          </a:p>
        </p:txBody>
      </p:sp>
      <p:sp>
        <p:nvSpPr>
          <p:cNvPr id="28" name="Text Placeholder 16">
            <a:extLst>
              <a:ext uri="{FF2B5EF4-FFF2-40B4-BE49-F238E27FC236}">
                <a16:creationId xmlns:a16="http://schemas.microsoft.com/office/drawing/2014/main" xmlns="" id="{85446822-4DE9-2D4B-AE0D-27398CFF3499}"/>
              </a:ext>
            </a:extLst>
          </p:cNvPr>
          <p:cNvSpPr>
            <a:spLocks noGrp="1"/>
          </p:cNvSpPr>
          <p:nvPr>
            <p:ph type="body" sz="quarter" idx="27" hasCustomPrompt="1"/>
          </p:nvPr>
        </p:nvSpPr>
        <p:spPr>
          <a:xfrm>
            <a:off x="2326835" y="3512686"/>
            <a:ext cx="1704725" cy="554102"/>
          </a:xfrm>
          <a:prstGeom prst="rect">
            <a:avLst/>
          </a:prstGeom>
        </p:spPr>
        <p:txBody>
          <a:bodyPr anchor="b"/>
          <a:lstStyle>
            <a:lvl1pPr marL="0" indent="0" algn="ctr">
              <a:buNone/>
              <a:defRPr sz="14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Presenter Name</a:t>
            </a:r>
          </a:p>
        </p:txBody>
      </p:sp>
      <p:sp>
        <p:nvSpPr>
          <p:cNvPr id="29" name="Text Placeholder 8">
            <a:extLst>
              <a:ext uri="{FF2B5EF4-FFF2-40B4-BE49-F238E27FC236}">
                <a16:creationId xmlns:a16="http://schemas.microsoft.com/office/drawing/2014/main" xmlns="" id="{E63A704D-28E2-C741-8690-DAAB7E887DFF}"/>
              </a:ext>
            </a:extLst>
          </p:cNvPr>
          <p:cNvSpPr>
            <a:spLocks noGrp="1"/>
          </p:cNvSpPr>
          <p:nvPr>
            <p:ph type="body" sz="quarter" idx="28" hasCustomPrompt="1"/>
          </p:nvPr>
        </p:nvSpPr>
        <p:spPr>
          <a:xfrm>
            <a:off x="2326835" y="4181190"/>
            <a:ext cx="1705828" cy="979235"/>
          </a:xfrm>
          <a:prstGeom prst="rect">
            <a:avLst/>
          </a:prstGeom>
        </p:spPr>
        <p:txBody>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sz="11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p:txBody>
      </p:sp>
      <p:sp>
        <p:nvSpPr>
          <p:cNvPr id="31" name="Picture Placeholder 11">
            <a:extLst>
              <a:ext uri="{FF2B5EF4-FFF2-40B4-BE49-F238E27FC236}">
                <a16:creationId xmlns:a16="http://schemas.microsoft.com/office/drawing/2014/main" xmlns="" id="{EAED652B-19AE-BE49-8496-83D19AE63215}"/>
              </a:ext>
            </a:extLst>
          </p:cNvPr>
          <p:cNvSpPr>
            <a:spLocks noGrp="1"/>
          </p:cNvSpPr>
          <p:nvPr>
            <p:ph type="pic" sz="quarter" idx="29"/>
          </p:nvPr>
        </p:nvSpPr>
        <p:spPr>
          <a:xfrm>
            <a:off x="4394321" y="1918071"/>
            <a:ext cx="1436576" cy="1436576"/>
          </a:xfrm>
          <a:prstGeom prst="rect">
            <a:avLst/>
          </a:prstGeom>
        </p:spPr>
        <p:txBody>
          <a:bodyPr/>
          <a:lstStyle>
            <a:lvl1pPr marL="0" indent="0">
              <a:buNone/>
              <a:defRPr sz="1600"/>
            </a:lvl1pPr>
          </a:lstStyle>
          <a:p>
            <a:r>
              <a:rPr lang="en-US"/>
              <a:t>Click icon to add picture</a:t>
            </a:r>
          </a:p>
        </p:txBody>
      </p:sp>
      <p:sp>
        <p:nvSpPr>
          <p:cNvPr id="32" name="Text Placeholder 16">
            <a:extLst>
              <a:ext uri="{FF2B5EF4-FFF2-40B4-BE49-F238E27FC236}">
                <a16:creationId xmlns:a16="http://schemas.microsoft.com/office/drawing/2014/main" xmlns="" id="{26021715-C626-724A-B62C-32AC24241D96}"/>
              </a:ext>
            </a:extLst>
          </p:cNvPr>
          <p:cNvSpPr>
            <a:spLocks noGrp="1"/>
          </p:cNvSpPr>
          <p:nvPr>
            <p:ph type="body" sz="quarter" idx="30" hasCustomPrompt="1"/>
          </p:nvPr>
        </p:nvSpPr>
        <p:spPr>
          <a:xfrm>
            <a:off x="4292609" y="3512686"/>
            <a:ext cx="1704725" cy="554102"/>
          </a:xfrm>
          <a:prstGeom prst="rect">
            <a:avLst/>
          </a:prstGeom>
        </p:spPr>
        <p:txBody>
          <a:bodyPr anchor="b"/>
          <a:lstStyle>
            <a:lvl1pPr marL="0" indent="0" algn="ctr">
              <a:buNone/>
              <a:defRPr sz="14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Presenter Name</a:t>
            </a:r>
          </a:p>
        </p:txBody>
      </p:sp>
      <p:sp>
        <p:nvSpPr>
          <p:cNvPr id="33" name="Text Placeholder 8">
            <a:extLst>
              <a:ext uri="{FF2B5EF4-FFF2-40B4-BE49-F238E27FC236}">
                <a16:creationId xmlns:a16="http://schemas.microsoft.com/office/drawing/2014/main" xmlns="" id="{F514CF3D-C6C7-8C4B-BCC4-73194A153F7C}"/>
              </a:ext>
            </a:extLst>
          </p:cNvPr>
          <p:cNvSpPr>
            <a:spLocks noGrp="1"/>
          </p:cNvSpPr>
          <p:nvPr>
            <p:ph type="body" sz="quarter" idx="31" hasCustomPrompt="1"/>
          </p:nvPr>
        </p:nvSpPr>
        <p:spPr>
          <a:xfrm>
            <a:off x="4292609" y="4181190"/>
            <a:ext cx="1705828" cy="979235"/>
          </a:xfrm>
          <a:prstGeom prst="rect">
            <a:avLst/>
          </a:prstGeom>
        </p:spPr>
        <p:txBody>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sz="11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p:txBody>
      </p:sp>
      <p:sp>
        <p:nvSpPr>
          <p:cNvPr id="47" name="Picture Placeholder 11">
            <a:extLst>
              <a:ext uri="{FF2B5EF4-FFF2-40B4-BE49-F238E27FC236}">
                <a16:creationId xmlns:a16="http://schemas.microsoft.com/office/drawing/2014/main" xmlns="" id="{87E9F619-4864-0847-8D0C-8089B252F324}"/>
              </a:ext>
            </a:extLst>
          </p:cNvPr>
          <p:cNvSpPr>
            <a:spLocks noGrp="1"/>
          </p:cNvSpPr>
          <p:nvPr>
            <p:ph type="pic" sz="quarter" idx="32"/>
          </p:nvPr>
        </p:nvSpPr>
        <p:spPr>
          <a:xfrm>
            <a:off x="6360095" y="1918071"/>
            <a:ext cx="1436576" cy="1436576"/>
          </a:xfrm>
          <a:prstGeom prst="rect">
            <a:avLst/>
          </a:prstGeom>
        </p:spPr>
        <p:txBody>
          <a:bodyPr/>
          <a:lstStyle>
            <a:lvl1pPr marL="0" indent="0">
              <a:buNone/>
              <a:defRPr sz="1600"/>
            </a:lvl1pPr>
          </a:lstStyle>
          <a:p>
            <a:r>
              <a:rPr lang="en-US"/>
              <a:t>Click icon to add picture</a:t>
            </a:r>
          </a:p>
        </p:txBody>
      </p:sp>
      <p:sp>
        <p:nvSpPr>
          <p:cNvPr id="48" name="Text Placeholder 16">
            <a:extLst>
              <a:ext uri="{FF2B5EF4-FFF2-40B4-BE49-F238E27FC236}">
                <a16:creationId xmlns:a16="http://schemas.microsoft.com/office/drawing/2014/main" xmlns="" id="{959A25C7-80E3-924D-BE74-E276D7032BD9}"/>
              </a:ext>
            </a:extLst>
          </p:cNvPr>
          <p:cNvSpPr>
            <a:spLocks noGrp="1"/>
          </p:cNvSpPr>
          <p:nvPr>
            <p:ph type="body" sz="quarter" idx="33" hasCustomPrompt="1"/>
          </p:nvPr>
        </p:nvSpPr>
        <p:spPr>
          <a:xfrm>
            <a:off x="6258383" y="3512686"/>
            <a:ext cx="1704725" cy="554102"/>
          </a:xfrm>
          <a:prstGeom prst="rect">
            <a:avLst/>
          </a:prstGeom>
        </p:spPr>
        <p:txBody>
          <a:bodyPr anchor="b"/>
          <a:lstStyle>
            <a:lvl1pPr marL="0" indent="0" algn="ctr">
              <a:buNone/>
              <a:defRPr sz="14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Presenter Name</a:t>
            </a:r>
          </a:p>
        </p:txBody>
      </p:sp>
      <p:sp>
        <p:nvSpPr>
          <p:cNvPr id="49" name="Text Placeholder 8">
            <a:extLst>
              <a:ext uri="{FF2B5EF4-FFF2-40B4-BE49-F238E27FC236}">
                <a16:creationId xmlns:a16="http://schemas.microsoft.com/office/drawing/2014/main" xmlns="" id="{2AAB4866-3AAE-2F47-A70E-D9C2C992AEA6}"/>
              </a:ext>
            </a:extLst>
          </p:cNvPr>
          <p:cNvSpPr>
            <a:spLocks noGrp="1"/>
          </p:cNvSpPr>
          <p:nvPr>
            <p:ph type="body" sz="quarter" idx="34" hasCustomPrompt="1"/>
          </p:nvPr>
        </p:nvSpPr>
        <p:spPr>
          <a:xfrm>
            <a:off x="6258383" y="4181190"/>
            <a:ext cx="1705828" cy="979235"/>
          </a:xfrm>
          <a:prstGeom prst="rect">
            <a:avLst/>
          </a:prstGeom>
        </p:spPr>
        <p:txBody>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sz="11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p:txBody>
      </p:sp>
      <p:sp>
        <p:nvSpPr>
          <p:cNvPr id="50" name="Picture Placeholder 11">
            <a:extLst>
              <a:ext uri="{FF2B5EF4-FFF2-40B4-BE49-F238E27FC236}">
                <a16:creationId xmlns:a16="http://schemas.microsoft.com/office/drawing/2014/main" xmlns="" id="{1A1598E3-37A3-4146-A01F-6C2F64A07EF9}"/>
              </a:ext>
            </a:extLst>
          </p:cNvPr>
          <p:cNvSpPr>
            <a:spLocks noGrp="1"/>
          </p:cNvSpPr>
          <p:nvPr>
            <p:ph type="pic" sz="quarter" idx="35"/>
          </p:nvPr>
        </p:nvSpPr>
        <p:spPr>
          <a:xfrm>
            <a:off x="8325869" y="1918071"/>
            <a:ext cx="1436576" cy="1436576"/>
          </a:xfrm>
          <a:prstGeom prst="rect">
            <a:avLst/>
          </a:prstGeom>
        </p:spPr>
        <p:txBody>
          <a:bodyPr/>
          <a:lstStyle>
            <a:lvl1pPr marL="0" indent="0">
              <a:buNone/>
              <a:defRPr sz="1600"/>
            </a:lvl1pPr>
          </a:lstStyle>
          <a:p>
            <a:r>
              <a:rPr lang="en-US"/>
              <a:t>Click icon to add picture</a:t>
            </a:r>
          </a:p>
        </p:txBody>
      </p:sp>
      <p:sp>
        <p:nvSpPr>
          <p:cNvPr id="51" name="Text Placeholder 16">
            <a:extLst>
              <a:ext uri="{FF2B5EF4-FFF2-40B4-BE49-F238E27FC236}">
                <a16:creationId xmlns:a16="http://schemas.microsoft.com/office/drawing/2014/main" xmlns="" id="{E34FCE62-FFC5-FF40-96EF-3BC2C765C10B}"/>
              </a:ext>
            </a:extLst>
          </p:cNvPr>
          <p:cNvSpPr>
            <a:spLocks noGrp="1"/>
          </p:cNvSpPr>
          <p:nvPr>
            <p:ph type="body" sz="quarter" idx="36" hasCustomPrompt="1"/>
          </p:nvPr>
        </p:nvSpPr>
        <p:spPr>
          <a:xfrm>
            <a:off x="8224157" y="3512686"/>
            <a:ext cx="1704725" cy="554102"/>
          </a:xfrm>
          <a:prstGeom prst="rect">
            <a:avLst/>
          </a:prstGeom>
        </p:spPr>
        <p:txBody>
          <a:bodyPr anchor="b"/>
          <a:lstStyle>
            <a:lvl1pPr marL="0" indent="0" algn="ctr">
              <a:buNone/>
              <a:defRPr sz="14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Presenter Name</a:t>
            </a:r>
          </a:p>
        </p:txBody>
      </p:sp>
      <p:sp>
        <p:nvSpPr>
          <p:cNvPr id="52" name="Text Placeholder 8">
            <a:extLst>
              <a:ext uri="{FF2B5EF4-FFF2-40B4-BE49-F238E27FC236}">
                <a16:creationId xmlns:a16="http://schemas.microsoft.com/office/drawing/2014/main" xmlns="" id="{A90126B6-F15A-9C4C-B4FD-03BD61DFCBD0}"/>
              </a:ext>
            </a:extLst>
          </p:cNvPr>
          <p:cNvSpPr>
            <a:spLocks noGrp="1"/>
          </p:cNvSpPr>
          <p:nvPr>
            <p:ph type="body" sz="quarter" idx="37" hasCustomPrompt="1"/>
          </p:nvPr>
        </p:nvSpPr>
        <p:spPr>
          <a:xfrm>
            <a:off x="8224157" y="4181190"/>
            <a:ext cx="1705828" cy="979235"/>
          </a:xfrm>
          <a:prstGeom prst="rect">
            <a:avLst/>
          </a:prstGeom>
        </p:spPr>
        <p:txBody>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sz="11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p:txBody>
      </p:sp>
      <p:sp>
        <p:nvSpPr>
          <p:cNvPr id="53" name="Picture Placeholder 11">
            <a:extLst>
              <a:ext uri="{FF2B5EF4-FFF2-40B4-BE49-F238E27FC236}">
                <a16:creationId xmlns:a16="http://schemas.microsoft.com/office/drawing/2014/main" xmlns="" id="{8E0E80B9-CBCF-604A-8743-CDB8DABE45C1}"/>
              </a:ext>
            </a:extLst>
          </p:cNvPr>
          <p:cNvSpPr>
            <a:spLocks noGrp="1"/>
          </p:cNvSpPr>
          <p:nvPr>
            <p:ph type="pic" sz="quarter" idx="38"/>
          </p:nvPr>
        </p:nvSpPr>
        <p:spPr>
          <a:xfrm>
            <a:off x="10291643" y="1918071"/>
            <a:ext cx="1436576" cy="1436576"/>
          </a:xfrm>
          <a:prstGeom prst="rect">
            <a:avLst/>
          </a:prstGeom>
        </p:spPr>
        <p:txBody>
          <a:bodyPr/>
          <a:lstStyle>
            <a:lvl1pPr marL="0" indent="0">
              <a:buNone/>
              <a:defRPr sz="1600"/>
            </a:lvl1pPr>
          </a:lstStyle>
          <a:p>
            <a:r>
              <a:rPr lang="en-US"/>
              <a:t>Click icon to add picture</a:t>
            </a:r>
          </a:p>
        </p:txBody>
      </p:sp>
      <p:sp>
        <p:nvSpPr>
          <p:cNvPr id="54" name="Text Placeholder 16">
            <a:extLst>
              <a:ext uri="{FF2B5EF4-FFF2-40B4-BE49-F238E27FC236}">
                <a16:creationId xmlns:a16="http://schemas.microsoft.com/office/drawing/2014/main" xmlns="" id="{BB07E061-4653-7E44-87FD-211EDD18915A}"/>
              </a:ext>
            </a:extLst>
          </p:cNvPr>
          <p:cNvSpPr>
            <a:spLocks noGrp="1"/>
          </p:cNvSpPr>
          <p:nvPr>
            <p:ph type="body" sz="quarter" idx="39" hasCustomPrompt="1"/>
          </p:nvPr>
        </p:nvSpPr>
        <p:spPr>
          <a:xfrm>
            <a:off x="10189931" y="3512686"/>
            <a:ext cx="1704725" cy="554102"/>
          </a:xfrm>
          <a:prstGeom prst="rect">
            <a:avLst/>
          </a:prstGeom>
        </p:spPr>
        <p:txBody>
          <a:bodyPr anchor="b"/>
          <a:lstStyle>
            <a:lvl1pPr marL="0" indent="0" algn="ctr">
              <a:buNone/>
              <a:defRPr sz="14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Presenter Name</a:t>
            </a:r>
          </a:p>
        </p:txBody>
      </p:sp>
      <p:sp>
        <p:nvSpPr>
          <p:cNvPr id="55" name="Text Placeholder 8">
            <a:extLst>
              <a:ext uri="{FF2B5EF4-FFF2-40B4-BE49-F238E27FC236}">
                <a16:creationId xmlns:a16="http://schemas.microsoft.com/office/drawing/2014/main" xmlns="" id="{573574D0-ADF7-2641-A270-F3DAC30B3533}"/>
              </a:ext>
            </a:extLst>
          </p:cNvPr>
          <p:cNvSpPr>
            <a:spLocks noGrp="1"/>
          </p:cNvSpPr>
          <p:nvPr>
            <p:ph type="body" sz="quarter" idx="40" hasCustomPrompt="1"/>
          </p:nvPr>
        </p:nvSpPr>
        <p:spPr>
          <a:xfrm>
            <a:off x="10189931" y="4181190"/>
            <a:ext cx="1705828" cy="979235"/>
          </a:xfrm>
          <a:prstGeom prst="rect">
            <a:avLst/>
          </a:prstGeom>
        </p:spPr>
        <p:txBody>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sz="11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p:txBody>
      </p:sp>
    </p:spTree>
    <p:extLst>
      <p:ext uri="{BB962C8B-B14F-4D97-AF65-F5344CB8AC3E}">
        <p14:creationId xmlns:p14="http://schemas.microsoft.com/office/powerpoint/2010/main" xmlns="" val="2749354978"/>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xmlns="">
        <p15:guide id="1" orient="horz" pos="1224">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 Presenters - Gre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F29206FB-9596-C147-A0A7-52D19B573B03}"/>
              </a:ext>
            </a:extLst>
          </p:cNvPr>
          <p:cNvSpPr>
            <a:spLocks noGrp="1"/>
          </p:cNvSpPr>
          <p:nvPr>
            <p:ph type="sldNum" sz="quarter" idx="10"/>
          </p:nvPr>
        </p:nvSpPr>
        <p:spPr>
          <a:xfrm>
            <a:off x="9067800" y="6553201"/>
            <a:ext cx="2844800" cy="228600"/>
          </a:xfrm>
          <a:prstGeom prst="rect">
            <a:avLst/>
          </a:prstGeom>
        </p:spPr>
        <p:txBody>
          <a:bodyPr/>
          <a:lstStyle/>
          <a:p>
            <a:fld id="{B73F69C2-009F-4240-9724-5B3BAC1E9E06}" type="slidenum">
              <a:rPr lang="en-US" smtClean="0"/>
              <a:pPr/>
              <a:t>‹#›</a:t>
            </a:fld>
            <a:endParaRPr lang="en-US"/>
          </a:p>
        </p:txBody>
      </p:sp>
      <p:sp>
        <p:nvSpPr>
          <p:cNvPr id="21" name="Rectangle 20">
            <a:extLst>
              <a:ext uri="{FF2B5EF4-FFF2-40B4-BE49-F238E27FC236}">
                <a16:creationId xmlns:a16="http://schemas.microsoft.com/office/drawing/2014/main" xmlns="" id="{4CECA3F8-2BD4-7F42-8DB8-FAC26D000F53}"/>
              </a:ext>
            </a:extLst>
          </p:cNvPr>
          <p:cNvSpPr/>
          <p:nvPr userDrawn="1"/>
        </p:nvSpPr>
        <p:spPr>
          <a:xfrm>
            <a:off x="0" y="0"/>
            <a:ext cx="12192000" cy="6858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A0F85889-9AE9-5948-B41B-BA644149E033}"/>
              </a:ext>
            </a:extLst>
          </p:cNvPr>
          <p:cNvSpPr/>
          <p:nvPr userDrawn="1"/>
        </p:nvSpPr>
        <p:spPr>
          <a:xfrm rot="16200000">
            <a:off x="5407597" y="-5414537"/>
            <a:ext cx="1371600" cy="12192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a:extLst>
              <a:ext uri="{FF2B5EF4-FFF2-40B4-BE49-F238E27FC236}">
                <a16:creationId xmlns:a16="http://schemas.microsoft.com/office/drawing/2014/main" xmlns="" id="{3ACE0E50-CB57-7247-AF73-16BD8A18B74F}"/>
              </a:ext>
            </a:extLst>
          </p:cNvPr>
          <p:cNvSpPr>
            <a:spLocks noGrp="1"/>
          </p:cNvSpPr>
          <p:nvPr>
            <p:ph type="title" hasCustomPrompt="1"/>
          </p:nvPr>
        </p:nvSpPr>
        <p:spPr>
          <a:xfrm>
            <a:off x="277810" y="127322"/>
            <a:ext cx="11631171" cy="1161211"/>
          </a:xfrm>
          <a:prstGeom prst="rect">
            <a:avLst/>
          </a:prstGeom>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a:t>Click to Edit Title</a:t>
            </a:r>
          </a:p>
        </p:txBody>
      </p:sp>
      <p:sp>
        <p:nvSpPr>
          <p:cNvPr id="23" name="Rectangle 22">
            <a:extLst>
              <a:ext uri="{FF2B5EF4-FFF2-40B4-BE49-F238E27FC236}">
                <a16:creationId xmlns:a16="http://schemas.microsoft.com/office/drawing/2014/main" xmlns="" id="{F440A936-8DAA-A945-9E9B-9FBE90F3E9E7}"/>
              </a:ext>
            </a:extLst>
          </p:cNvPr>
          <p:cNvSpPr/>
          <p:nvPr userDrawn="1"/>
        </p:nvSpPr>
        <p:spPr>
          <a:xfrm>
            <a:off x="-2604" y="3373512"/>
            <a:ext cx="12188952" cy="95537"/>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4" name="Picture Placeholder 11">
            <a:extLst>
              <a:ext uri="{FF2B5EF4-FFF2-40B4-BE49-F238E27FC236}">
                <a16:creationId xmlns:a16="http://schemas.microsoft.com/office/drawing/2014/main" xmlns="" id="{59003096-D45F-9246-A7F9-0106F6609D44}"/>
              </a:ext>
            </a:extLst>
          </p:cNvPr>
          <p:cNvSpPr>
            <a:spLocks noGrp="1"/>
          </p:cNvSpPr>
          <p:nvPr>
            <p:ph type="pic" sz="quarter" idx="23"/>
          </p:nvPr>
        </p:nvSpPr>
        <p:spPr>
          <a:xfrm>
            <a:off x="462773" y="1918071"/>
            <a:ext cx="1436576" cy="1436576"/>
          </a:xfrm>
          <a:prstGeom prst="rect">
            <a:avLst/>
          </a:prstGeom>
        </p:spPr>
        <p:txBody>
          <a:bodyPr/>
          <a:lstStyle>
            <a:lvl1pPr marL="0" indent="0">
              <a:buNone/>
              <a:defRPr sz="1600"/>
            </a:lvl1pPr>
          </a:lstStyle>
          <a:p>
            <a:r>
              <a:rPr lang="en-US"/>
              <a:t>Click icon to add picture</a:t>
            </a:r>
          </a:p>
        </p:txBody>
      </p:sp>
      <p:sp>
        <p:nvSpPr>
          <p:cNvPr id="25" name="Text Placeholder 16">
            <a:extLst>
              <a:ext uri="{FF2B5EF4-FFF2-40B4-BE49-F238E27FC236}">
                <a16:creationId xmlns:a16="http://schemas.microsoft.com/office/drawing/2014/main" xmlns="" id="{E65E679E-DE2B-6840-8B44-78AC05131C8A}"/>
              </a:ext>
            </a:extLst>
          </p:cNvPr>
          <p:cNvSpPr>
            <a:spLocks noGrp="1"/>
          </p:cNvSpPr>
          <p:nvPr>
            <p:ph type="body" sz="quarter" idx="24" hasCustomPrompt="1"/>
          </p:nvPr>
        </p:nvSpPr>
        <p:spPr>
          <a:xfrm>
            <a:off x="361061" y="3512686"/>
            <a:ext cx="1704725" cy="554102"/>
          </a:xfrm>
          <a:prstGeom prst="rect">
            <a:avLst/>
          </a:prstGeom>
        </p:spPr>
        <p:txBody>
          <a:bodyPr anchor="b"/>
          <a:lstStyle>
            <a:lvl1pPr marL="0" indent="0" algn="ctr">
              <a:buNone/>
              <a:defRPr sz="14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Presenter Name</a:t>
            </a:r>
          </a:p>
        </p:txBody>
      </p:sp>
      <p:sp>
        <p:nvSpPr>
          <p:cNvPr id="26" name="Text Placeholder 8">
            <a:extLst>
              <a:ext uri="{FF2B5EF4-FFF2-40B4-BE49-F238E27FC236}">
                <a16:creationId xmlns:a16="http://schemas.microsoft.com/office/drawing/2014/main" xmlns="" id="{87017E5B-D9EC-6C46-BE73-BC2FA508D699}"/>
              </a:ext>
            </a:extLst>
          </p:cNvPr>
          <p:cNvSpPr>
            <a:spLocks noGrp="1"/>
          </p:cNvSpPr>
          <p:nvPr>
            <p:ph type="body" sz="quarter" idx="25" hasCustomPrompt="1"/>
          </p:nvPr>
        </p:nvSpPr>
        <p:spPr>
          <a:xfrm>
            <a:off x="361061" y="4181190"/>
            <a:ext cx="1705828" cy="979235"/>
          </a:xfrm>
          <a:prstGeom prst="rect">
            <a:avLst/>
          </a:prstGeom>
        </p:spPr>
        <p:txBody>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sz="11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p:txBody>
      </p:sp>
      <p:sp>
        <p:nvSpPr>
          <p:cNvPr id="27" name="Picture Placeholder 11">
            <a:extLst>
              <a:ext uri="{FF2B5EF4-FFF2-40B4-BE49-F238E27FC236}">
                <a16:creationId xmlns:a16="http://schemas.microsoft.com/office/drawing/2014/main" xmlns="" id="{3A65C2F0-4618-A84C-A08D-F849A2EAD235}"/>
              </a:ext>
            </a:extLst>
          </p:cNvPr>
          <p:cNvSpPr>
            <a:spLocks noGrp="1"/>
          </p:cNvSpPr>
          <p:nvPr>
            <p:ph type="pic" sz="quarter" idx="26"/>
          </p:nvPr>
        </p:nvSpPr>
        <p:spPr>
          <a:xfrm>
            <a:off x="2428547" y="1918071"/>
            <a:ext cx="1436576" cy="1436576"/>
          </a:xfrm>
          <a:prstGeom prst="rect">
            <a:avLst/>
          </a:prstGeom>
        </p:spPr>
        <p:txBody>
          <a:bodyPr/>
          <a:lstStyle>
            <a:lvl1pPr marL="0" indent="0">
              <a:buNone/>
              <a:defRPr sz="1600"/>
            </a:lvl1pPr>
          </a:lstStyle>
          <a:p>
            <a:r>
              <a:rPr lang="en-US"/>
              <a:t>Click icon to add picture</a:t>
            </a:r>
          </a:p>
        </p:txBody>
      </p:sp>
      <p:sp>
        <p:nvSpPr>
          <p:cNvPr id="28" name="Text Placeholder 16">
            <a:extLst>
              <a:ext uri="{FF2B5EF4-FFF2-40B4-BE49-F238E27FC236}">
                <a16:creationId xmlns:a16="http://schemas.microsoft.com/office/drawing/2014/main" xmlns="" id="{85446822-4DE9-2D4B-AE0D-27398CFF3499}"/>
              </a:ext>
            </a:extLst>
          </p:cNvPr>
          <p:cNvSpPr>
            <a:spLocks noGrp="1"/>
          </p:cNvSpPr>
          <p:nvPr>
            <p:ph type="body" sz="quarter" idx="27" hasCustomPrompt="1"/>
          </p:nvPr>
        </p:nvSpPr>
        <p:spPr>
          <a:xfrm>
            <a:off x="2326835" y="3512686"/>
            <a:ext cx="1704725" cy="554102"/>
          </a:xfrm>
          <a:prstGeom prst="rect">
            <a:avLst/>
          </a:prstGeom>
        </p:spPr>
        <p:txBody>
          <a:bodyPr anchor="b"/>
          <a:lstStyle>
            <a:lvl1pPr marL="0" indent="0" algn="ctr">
              <a:buNone/>
              <a:defRPr sz="14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Presenter Name</a:t>
            </a:r>
          </a:p>
        </p:txBody>
      </p:sp>
      <p:sp>
        <p:nvSpPr>
          <p:cNvPr id="29" name="Text Placeholder 8">
            <a:extLst>
              <a:ext uri="{FF2B5EF4-FFF2-40B4-BE49-F238E27FC236}">
                <a16:creationId xmlns:a16="http://schemas.microsoft.com/office/drawing/2014/main" xmlns="" id="{E63A704D-28E2-C741-8690-DAAB7E887DFF}"/>
              </a:ext>
            </a:extLst>
          </p:cNvPr>
          <p:cNvSpPr>
            <a:spLocks noGrp="1"/>
          </p:cNvSpPr>
          <p:nvPr>
            <p:ph type="body" sz="quarter" idx="28" hasCustomPrompt="1"/>
          </p:nvPr>
        </p:nvSpPr>
        <p:spPr>
          <a:xfrm>
            <a:off x="2326835" y="4181190"/>
            <a:ext cx="1705828" cy="979235"/>
          </a:xfrm>
          <a:prstGeom prst="rect">
            <a:avLst/>
          </a:prstGeom>
        </p:spPr>
        <p:txBody>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sz="11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p:txBody>
      </p:sp>
      <p:sp>
        <p:nvSpPr>
          <p:cNvPr id="31" name="Picture Placeholder 11">
            <a:extLst>
              <a:ext uri="{FF2B5EF4-FFF2-40B4-BE49-F238E27FC236}">
                <a16:creationId xmlns:a16="http://schemas.microsoft.com/office/drawing/2014/main" xmlns="" id="{EAED652B-19AE-BE49-8496-83D19AE63215}"/>
              </a:ext>
            </a:extLst>
          </p:cNvPr>
          <p:cNvSpPr>
            <a:spLocks noGrp="1"/>
          </p:cNvSpPr>
          <p:nvPr>
            <p:ph type="pic" sz="quarter" idx="29"/>
          </p:nvPr>
        </p:nvSpPr>
        <p:spPr>
          <a:xfrm>
            <a:off x="4394321" y="1918071"/>
            <a:ext cx="1436576" cy="1436576"/>
          </a:xfrm>
          <a:prstGeom prst="rect">
            <a:avLst/>
          </a:prstGeom>
        </p:spPr>
        <p:txBody>
          <a:bodyPr/>
          <a:lstStyle>
            <a:lvl1pPr marL="0" indent="0">
              <a:buNone/>
              <a:defRPr sz="1600"/>
            </a:lvl1pPr>
          </a:lstStyle>
          <a:p>
            <a:r>
              <a:rPr lang="en-US"/>
              <a:t>Click icon to add picture</a:t>
            </a:r>
          </a:p>
        </p:txBody>
      </p:sp>
      <p:sp>
        <p:nvSpPr>
          <p:cNvPr id="32" name="Text Placeholder 16">
            <a:extLst>
              <a:ext uri="{FF2B5EF4-FFF2-40B4-BE49-F238E27FC236}">
                <a16:creationId xmlns:a16="http://schemas.microsoft.com/office/drawing/2014/main" xmlns="" id="{26021715-C626-724A-B62C-32AC24241D96}"/>
              </a:ext>
            </a:extLst>
          </p:cNvPr>
          <p:cNvSpPr>
            <a:spLocks noGrp="1"/>
          </p:cNvSpPr>
          <p:nvPr>
            <p:ph type="body" sz="quarter" idx="30" hasCustomPrompt="1"/>
          </p:nvPr>
        </p:nvSpPr>
        <p:spPr>
          <a:xfrm>
            <a:off x="4292609" y="3512686"/>
            <a:ext cx="1704725" cy="554102"/>
          </a:xfrm>
          <a:prstGeom prst="rect">
            <a:avLst/>
          </a:prstGeom>
        </p:spPr>
        <p:txBody>
          <a:bodyPr anchor="b"/>
          <a:lstStyle>
            <a:lvl1pPr marL="0" indent="0" algn="ctr">
              <a:buNone/>
              <a:defRPr sz="14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Presenter Name</a:t>
            </a:r>
          </a:p>
        </p:txBody>
      </p:sp>
      <p:sp>
        <p:nvSpPr>
          <p:cNvPr id="33" name="Text Placeholder 8">
            <a:extLst>
              <a:ext uri="{FF2B5EF4-FFF2-40B4-BE49-F238E27FC236}">
                <a16:creationId xmlns:a16="http://schemas.microsoft.com/office/drawing/2014/main" xmlns="" id="{F514CF3D-C6C7-8C4B-BCC4-73194A153F7C}"/>
              </a:ext>
            </a:extLst>
          </p:cNvPr>
          <p:cNvSpPr>
            <a:spLocks noGrp="1"/>
          </p:cNvSpPr>
          <p:nvPr>
            <p:ph type="body" sz="quarter" idx="31" hasCustomPrompt="1"/>
          </p:nvPr>
        </p:nvSpPr>
        <p:spPr>
          <a:xfrm>
            <a:off x="4292609" y="4181190"/>
            <a:ext cx="1705828" cy="979235"/>
          </a:xfrm>
          <a:prstGeom prst="rect">
            <a:avLst/>
          </a:prstGeom>
        </p:spPr>
        <p:txBody>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sz="11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p:txBody>
      </p:sp>
      <p:sp>
        <p:nvSpPr>
          <p:cNvPr id="47" name="Picture Placeholder 11">
            <a:extLst>
              <a:ext uri="{FF2B5EF4-FFF2-40B4-BE49-F238E27FC236}">
                <a16:creationId xmlns:a16="http://schemas.microsoft.com/office/drawing/2014/main" xmlns="" id="{87E9F619-4864-0847-8D0C-8089B252F324}"/>
              </a:ext>
            </a:extLst>
          </p:cNvPr>
          <p:cNvSpPr>
            <a:spLocks noGrp="1"/>
          </p:cNvSpPr>
          <p:nvPr>
            <p:ph type="pic" sz="quarter" idx="32"/>
          </p:nvPr>
        </p:nvSpPr>
        <p:spPr>
          <a:xfrm>
            <a:off x="6360095" y="1918071"/>
            <a:ext cx="1436576" cy="1436576"/>
          </a:xfrm>
          <a:prstGeom prst="rect">
            <a:avLst/>
          </a:prstGeom>
        </p:spPr>
        <p:txBody>
          <a:bodyPr/>
          <a:lstStyle>
            <a:lvl1pPr marL="0" indent="0">
              <a:buNone/>
              <a:defRPr sz="1600"/>
            </a:lvl1pPr>
          </a:lstStyle>
          <a:p>
            <a:r>
              <a:rPr lang="en-US"/>
              <a:t>Click icon to add picture</a:t>
            </a:r>
          </a:p>
        </p:txBody>
      </p:sp>
      <p:sp>
        <p:nvSpPr>
          <p:cNvPr id="48" name="Text Placeholder 16">
            <a:extLst>
              <a:ext uri="{FF2B5EF4-FFF2-40B4-BE49-F238E27FC236}">
                <a16:creationId xmlns:a16="http://schemas.microsoft.com/office/drawing/2014/main" xmlns="" id="{959A25C7-80E3-924D-BE74-E276D7032BD9}"/>
              </a:ext>
            </a:extLst>
          </p:cNvPr>
          <p:cNvSpPr>
            <a:spLocks noGrp="1"/>
          </p:cNvSpPr>
          <p:nvPr>
            <p:ph type="body" sz="quarter" idx="33" hasCustomPrompt="1"/>
          </p:nvPr>
        </p:nvSpPr>
        <p:spPr>
          <a:xfrm>
            <a:off x="6258383" y="3512686"/>
            <a:ext cx="1704725" cy="554102"/>
          </a:xfrm>
          <a:prstGeom prst="rect">
            <a:avLst/>
          </a:prstGeom>
        </p:spPr>
        <p:txBody>
          <a:bodyPr anchor="b"/>
          <a:lstStyle>
            <a:lvl1pPr marL="0" indent="0" algn="ctr">
              <a:buNone/>
              <a:defRPr sz="14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Presenter Name</a:t>
            </a:r>
          </a:p>
        </p:txBody>
      </p:sp>
      <p:sp>
        <p:nvSpPr>
          <p:cNvPr id="49" name="Text Placeholder 8">
            <a:extLst>
              <a:ext uri="{FF2B5EF4-FFF2-40B4-BE49-F238E27FC236}">
                <a16:creationId xmlns:a16="http://schemas.microsoft.com/office/drawing/2014/main" xmlns="" id="{2AAB4866-3AAE-2F47-A70E-D9C2C992AEA6}"/>
              </a:ext>
            </a:extLst>
          </p:cNvPr>
          <p:cNvSpPr>
            <a:spLocks noGrp="1"/>
          </p:cNvSpPr>
          <p:nvPr>
            <p:ph type="body" sz="quarter" idx="34" hasCustomPrompt="1"/>
          </p:nvPr>
        </p:nvSpPr>
        <p:spPr>
          <a:xfrm>
            <a:off x="6258383" y="4181190"/>
            <a:ext cx="1705828" cy="979235"/>
          </a:xfrm>
          <a:prstGeom prst="rect">
            <a:avLst/>
          </a:prstGeom>
        </p:spPr>
        <p:txBody>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sz="11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p:txBody>
      </p:sp>
      <p:sp>
        <p:nvSpPr>
          <p:cNvPr id="50" name="Picture Placeholder 11">
            <a:extLst>
              <a:ext uri="{FF2B5EF4-FFF2-40B4-BE49-F238E27FC236}">
                <a16:creationId xmlns:a16="http://schemas.microsoft.com/office/drawing/2014/main" xmlns="" id="{1A1598E3-37A3-4146-A01F-6C2F64A07EF9}"/>
              </a:ext>
            </a:extLst>
          </p:cNvPr>
          <p:cNvSpPr>
            <a:spLocks noGrp="1"/>
          </p:cNvSpPr>
          <p:nvPr>
            <p:ph type="pic" sz="quarter" idx="35"/>
          </p:nvPr>
        </p:nvSpPr>
        <p:spPr>
          <a:xfrm>
            <a:off x="8325869" y="1918071"/>
            <a:ext cx="1436576" cy="1436576"/>
          </a:xfrm>
          <a:prstGeom prst="rect">
            <a:avLst/>
          </a:prstGeom>
        </p:spPr>
        <p:txBody>
          <a:bodyPr/>
          <a:lstStyle>
            <a:lvl1pPr marL="0" indent="0">
              <a:buNone/>
              <a:defRPr sz="1600"/>
            </a:lvl1pPr>
          </a:lstStyle>
          <a:p>
            <a:r>
              <a:rPr lang="en-US"/>
              <a:t>Click icon to add picture</a:t>
            </a:r>
          </a:p>
        </p:txBody>
      </p:sp>
      <p:sp>
        <p:nvSpPr>
          <p:cNvPr id="51" name="Text Placeholder 16">
            <a:extLst>
              <a:ext uri="{FF2B5EF4-FFF2-40B4-BE49-F238E27FC236}">
                <a16:creationId xmlns:a16="http://schemas.microsoft.com/office/drawing/2014/main" xmlns="" id="{E34FCE62-FFC5-FF40-96EF-3BC2C765C10B}"/>
              </a:ext>
            </a:extLst>
          </p:cNvPr>
          <p:cNvSpPr>
            <a:spLocks noGrp="1"/>
          </p:cNvSpPr>
          <p:nvPr>
            <p:ph type="body" sz="quarter" idx="36" hasCustomPrompt="1"/>
          </p:nvPr>
        </p:nvSpPr>
        <p:spPr>
          <a:xfrm>
            <a:off x="8224157" y="3512686"/>
            <a:ext cx="1704725" cy="554102"/>
          </a:xfrm>
          <a:prstGeom prst="rect">
            <a:avLst/>
          </a:prstGeom>
        </p:spPr>
        <p:txBody>
          <a:bodyPr anchor="b"/>
          <a:lstStyle>
            <a:lvl1pPr marL="0" indent="0" algn="ctr">
              <a:buNone/>
              <a:defRPr sz="14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Presenter Name</a:t>
            </a:r>
          </a:p>
        </p:txBody>
      </p:sp>
      <p:sp>
        <p:nvSpPr>
          <p:cNvPr id="52" name="Text Placeholder 8">
            <a:extLst>
              <a:ext uri="{FF2B5EF4-FFF2-40B4-BE49-F238E27FC236}">
                <a16:creationId xmlns:a16="http://schemas.microsoft.com/office/drawing/2014/main" xmlns="" id="{A90126B6-F15A-9C4C-B4FD-03BD61DFCBD0}"/>
              </a:ext>
            </a:extLst>
          </p:cNvPr>
          <p:cNvSpPr>
            <a:spLocks noGrp="1"/>
          </p:cNvSpPr>
          <p:nvPr>
            <p:ph type="body" sz="quarter" idx="37" hasCustomPrompt="1"/>
          </p:nvPr>
        </p:nvSpPr>
        <p:spPr>
          <a:xfrm>
            <a:off x="8224157" y="4181190"/>
            <a:ext cx="1705828" cy="979235"/>
          </a:xfrm>
          <a:prstGeom prst="rect">
            <a:avLst/>
          </a:prstGeom>
        </p:spPr>
        <p:txBody>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sz="11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p:txBody>
      </p:sp>
      <p:sp>
        <p:nvSpPr>
          <p:cNvPr id="53" name="Picture Placeholder 11">
            <a:extLst>
              <a:ext uri="{FF2B5EF4-FFF2-40B4-BE49-F238E27FC236}">
                <a16:creationId xmlns:a16="http://schemas.microsoft.com/office/drawing/2014/main" xmlns="" id="{8E0E80B9-CBCF-604A-8743-CDB8DABE45C1}"/>
              </a:ext>
            </a:extLst>
          </p:cNvPr>
          <p:cNvSpPr>
            <a:spLocks noGrp="1"/>
          </p:cNvSpPr>
          <p:nvPr>
            <p:ph type="pic" sz="quarter" idx="38"/>
          </p:nvPr>
        </p:nvSpPr>
        <p:spPr>
          <a:xfrm>
            <a:off x="10291643" y="1918071"/>
            <a:ext cx="1436576" cy="1436576"/>
          </a:xfrm>
          <a:prstGeom prst="rect">
            <a:avLst/>
          </a:prstGeom>
        </p:spPr>
        <p:txBody>
          <a:bodyPr/>
          <a:lstStyle>
            <a:lvl1pPr marL="0" indent="0">
              <a:buNone/>
              <a:defRPr sz="1600"/>
            </a:lvl1pPr>
          </a:lstStyle>
          <a:p>
            <a:r>
              <a:rPr lang="en-US"/>
              <a:t>Click icon to add picture</a:t>
            </a:r>
          </a:p>
        </p:txBody>
      </p:sp>
      <p:sp>
        <p:nvSpPr>
          <p:cNvPr id="54" name="Text Placeholder 16">
            <a:extLst>
              <a:ext uri="{FF2B5EF4-FFF2-40B4-BE49-F238E27FC236}">
                <a16:creationId xmlns:a16="http://schemas.microsoft.com/office/drawing/2014/main" xmlns="" id="{BB07E061-4653-7E44-87FD-211EDD18915A}"/>
              </a:ext>
            </a:extLst>
          </p:cNvPr>
          <p:cNvSpPr>
            <a:spLocks noGrp="1"/>
          </p:cNvSpPr>
          <p:nvPr>
            <p:ph type="body" sz="quarter" idx="39" hasCustomPrompt="1"/>
          </p:nvPr>
        </p:nvSpPr>
        <p:spPr>
          <a:xfrm>
            <a:off x="10189931" y="3512686"/>
            <a:ext cx="1704725" cy="554102"/>
          </a:xfrm>
          <a:prstGeom prst="rect">
            <a:avLst/>
          </a:prstGeom>
        </p:spPr>
        <p:txBody>
          <a:bodyPr anchor="b"/>
          <a:lstStyle>
            <a:lvl1pPr marL="0" indent="0" algn="ctr">
              <a:buNone/>
              <a:defRPr sz="1400" b="1" cap="all" baseline="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Presenter Name</a:t>
            </a:r>
          </a:p>
        </p:txBody>
      </p:sp>
      <p:sp>
        <p:nvSpPr>
          <p:cNvPr id="55" name="Text Placeholder 8">
            <a:extLst>
              <a:ext uri="{FF2B5EF4-FFF2-40B4-BE49-F238E27FC236}">
                <a16:creationId xmlns:a16="http://schemas.microsoft.com/office/drawing/2014/main" xmlns="" id="{573574D0-ADF7-2641-A270-F3DAC30B3533}"/>
              </a:ext>
            </a:extLst>
          </p:cNvPr>
          <p:cNvSpPr>
            <a:spLocks noGrp="1"/>
          </p:cNvSpPr>
          <p:nvPr>
            <p:ph type="body" sz="quarter" idx="40" hasCustomPrompt="1"/>
          </p:nvPr>
        </p:nvSpPr>
        <p:spPr>
          <a:xfrm>
            <a:off x="10189931" y="4181190"/>
            <a:ext cx="1705828" cy="979235"/>
          </a:xfrm>
          <a:prstGeom prst="rect">
            <a:avLst/>
          </a:prstGeom>
        </p:spPr>
        <p:txBody>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sz="1100"/>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p:txBody>
      </p:sp>
    </p:spTree>
    <p:extLst>
      <p:ext uri="{BB962C8B-B14F-4D97-AF65-F5344CB8AC3E}">
        <p14:creationId xmlns:p14="http://schemas.microsoft.com/office/powerpoint/2010/main" xmlns="" val="2232651935"/>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xmlns="">
        <p15:guide id="1" orient="horz" pos="1224">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genda - Teal">
    <p:spTree>
      <p:nvGrpSpPr>
        <p:cNvPr id="1" name=""/>
        <p:cNvGrpSpPr/>
        <p:nvPr/>
      </p:nvGrpSpPr>
      <p:grpSpPr>
        <a:xfrm>
          <a:off x="0" y="0"/>
          <a:ext cx="0" cy="0"/>
          <a:chOff x="0" y="0"/>
          <a:chExt cx="0" cy="0"/>
        </a:xfrm>
      </p:grpSpPr>
      <p:pic>
        <p:nvPicPr>
          <p:cNvPr id="10" name="Picture 3" descr="Y:\_2018\Brand\Sketches\Final Sketches\To Process\Agenda-02.png">
            <a:extLst>
              <a:ext uri="{FF2B5EF4-FFF2-40B4-BE49-F238E27FC236}">
                <a16:creationId xmlns:a16="http://schemas.microsoft.com/office/drawing/2014/main" xmlns="" id="{F341392B-3517-324A-9996-AB5ADB58E89D}"/>
              </a:ext>
            </a:extLst>
          </p:cNvPr>
          <p:cNvPicPr>
            <a:picLocks noChangeAspect="1" noChangeArrowheads="1"/>
          </p:cNvPicPr>
          <p:nvPr userDrawn="1"/>
        </p:nvPicPr>
        <p:blipFill>
          <a:blip r:embed="rId2" cstate="print"/>
          <a:srcRect/>
          <a:stretch>
            <a:fillRect/>
          </a:stretch>
        </p:blipFill>
        <p:spPr>
          <a:xfrm>
            <a:off x="8160388" y="1376159"/>
            <a:ext cx="4040706" cy="4533906"/>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Rectangle 15">
            <a:extLst>
              <a:ext uri="{FF2B5EF4-FFF2-40B4-BE49-F238E27FC236}">
                <a16:creationId xmlns:a16="http://schemas.microsoft.com/office/drawing/2014/main" xmlns="" id="{CAC69B18-E098-2A4E-81BD-E020FD863716}"/>
              </a:ext>
            </a:extLst>
          </p:cNvPr>
          <p:cNvSpPr/>
          <p:nvPr userDrawn="1"/>
        </p:nvSpPr>
        <p:spPr>
          <a:xfrm rot="16200000">
            <a:off x="5407597" y="-5414537"/>
            <a:ext cx="1371600" cy="12192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xmlns="" id="{F29206FB-9596-C147-A0A7-52D19B573B03}"/>
              </a:ext>
            </a:extLst>
          </p:cNvPr>
          <p:cNvSpPr>
            <a:spLocks noGrp="1"/>
          </p:cNvSpPr>
          <p:nvPr>
            <p:ph type="sldNum" sz="quarter" idx="10"/>
          </p:nvPr>
        </p:nvSpPr>
        <p:spPr>
          <a:xfrm>
            <a:off x="9067800" y="6553201"/>
            <a:ext cx="2844800" cy="228600"/>
          </a:xfrm>
          <a:prstGeom prst="rect">
            <a:avLst/>
          </a:prstGeom>
        </p:spPr>
        <p:txBody>
          <a:bodyPr/>
          <a:lstStyle/>
          <a:p>
            <a:fld id="{B73F69C2-009F-4240-9724-5B3BAC1E9E06}" type="slidenum">
              <a:rPr lang="en-US" smtClean="0"/>
              <a:pPr/>
              <a:t>‹#›</a:t>
            </a:fld>
            <a:endParaRPr lang="en-US"/>
          </a:p>
        </p:txBody>
      </p:sp>
      <p:sp>
        <p:nvSpPr>
          <p:cNvPr id="8" name="Rectangle 7"/>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6">
            <a:extLst>
              <a:ext uri="{FF2B5EF4-FFF2-40B4-BE49-F238E27FC236}">
                <a16:creationId xmlns:a16="http://schemas.microsoft.com/office/drawing/2014/main" xmlns="" id="{DAD91BB8-121A-AE4E-9478-5330313F6F95}"/>
              </a:ext>
            </a:extLst>
          </p:cNvPr>
          <p:cNvSpPr>
            <a:spLocks noGrp="1"/>
          </p:cNvSpPr>
          <p:nvPr>
            <p:ph sz="quarter" idx="11"/>
          </p:nvPr>
        </p:nvSpPr>
        <p:spPr>
          <a:xfrm>
            <a:off x="277813" y="1737360"/>
            <a:ext cx="8143811" cy="4572000"/>
          </a:xfrm>
          <a:prstGeom prst="rect">
            <a:avLst/>
          </a:prstGeom>
        </p:spPr>
        <p:txBody>
          <a:bodyPr anchor="t">
            <a:normAutofit/>
          </a:bodyPr>
          <a:lstStyle>
            <a:lvl1pPr marL="457200" indent="-457200">
              <a:spcAft>
                <a:spcPts val="400"/>
              </a:spcAft>
              <a:buFont typeface="Arial" panose="020B0604020202020204" pitchFamily="34" charset="0"/>
              <a:buChar char="•"/>
              <a:defRPr sz="3200"/>
            </a:lvl1pPr>
            <a:lvl2pPr marL="914400" indent="-457200">
              <a:spcAft>
                <a:spcPts val="400"/>
              </a:spcAft>
              <a:buFont typeface="Apple Symbols" panose="02000000000000000000" pitchFamily="2" charset="-79"/>
              <a:buChar char="⎻"/>
              <a:defRPr sz="3200"/>
            </a:lvl2pPr>
            <a:lvl3pPr marL="1257300" indent="-342900">
              <a:spcAft>
                <a:spcPts val="400"/>
              </a:spcAft>
              <a:buFont typeface="Apple Symbols" panose="02000000000000000000" pitchFamily="2" charset="-79"/>
              <a:buChar char="⎻"/>
              <a:defRPr sz="3200"/>
            </a:lvl3pPr>
            <a:lvl4pPr marL="1714500" indent="-342900">
              <a:spcAft>
                <a:spcPts val="400"/>
              </a:spcAft>
              <a:buFont typeface="Apple Symbols" panose="02000000000000000000" pitchFamily="2" charset="-79"/>
              <a:buChar char="⎻"/>
              <a:defRPr sz="3200"/>
            </a:lvl4pPr>
            <a:lvl5pPr marL="2171700" indent="-342900">
              <a:spcAft>
                <a:spcPts val="400"/>
              </a:spcAft>
              <a:buFont typeface="Apple Symbols" panose="02000000000000000000" pitchFamily="2" charset="-79"/>
              <a:buChar char="⎻"/>
              <a:defRPr sz="3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xmlns="" id="{410FE40D-2112-7949-B584-43E3E71429BB}"/>
              </a:ext>
            </a:extLst>
          </p:cNvPr>
          <p:cNvPicPr>
            <a:picLocks noChangeAspect="1"/>
          </p:cNvPicPr>
          <p:nvPr userDrawn="1"/>
        </p:nvPicPr>
        <p:blipFill>
          <a:blip r:embed="rId3" cstate="print"/>
          <a:srcRect/>
          <a:stretch>
            <a:fillRect/>
          </a:stretch>
        </p:blipFill>
        <p:spPr>
          <a:xfrm>
            <a:off x="9031377" y="5918960"/>
            <a:ext cx="2545664" cy="310049"/>
          </a:xfrm>
          <a:prstGeom prst="rect">
            <a:avLst/>
          </a:prstGeom>
        </p:spPr>
      </p:pic>
      <p:sp>
        <p:nvSpPr>
          <p:cNvPr id="11" name="Title 1">
            <a:extLst>
              <a:ext uri="{FF2B5EF4-FFF2-40B4-BE49-F238E27FC236}">
                <a16:creationId xmlns:a16="http://schemas.microsoft.com/office/drawing/2014/main" xmlns="" id="{F4504AD7-DBAF-FA40-A5DD-17CA2C8B4E69}"/>
              </a:ext>
            </a:extLst>
          </p:cNvPr>
          <p:cNvSpPr>
            <a:spLocks noGrp="1"/>
          </p:cNvSpPr>
          <p:nvPr>
            <p:ph type="title" hasCustomPrompt="1"/>
          </p:nvPr>
        </p:nvSpPr>
        <p:spPr>
          <a:xfrm>
            <a:off x="277810" y="127322"/>
            <a:ext cx="11631171" cy="1161211"/>
          </a:xfrm>
          <a:prstGeom prst="rect">
            <a:avLst/>
          </a:prstGeom>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a:t>Click to Edit Title</a:t>
            </a:r>
          </a:p>
        </p:txBody>
      </p:sp>
    </p:spTree>
    <p:extLst>
      <p:ext uri="{BB962C8B-B14F-4D97-AF65-F5344CB8AC3E}">
        <p14:creationId xmlns:p14="http://schemas.microsoft.com/office/powerpoint/2010/main" xmlns="" val="3255130015"/>
      </p:ext>
    </p:extLst>
  </p:cSld>
  <p:clrMapOvr>
    <a:masterClrMapping/>
  </p:clrMapOvr>
  <p:transition spd="med">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genda - Gree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CAC69B18-E098-2A4E-81BD-E020FD863716}"/>
              </a:ext>
            </a:extLst>
          </p:cNvPr>
          <p:cNvSpPr/>
          <p:nvPr userDrawn="1"/>
        </p:nvSpPr>
        <p:spPr>
          <a:xfrm rot="16200000">
            <a:off x="5407597" y="-5414537"/>
            <a:ext cx="1371600" cy="12192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xmlns="" id="{F29206FB-9596-C147-A0A7-52D19B573B03}"/>
              </a:ext>
            </a:extLst>
          </p:cNvPr>
          <p:cNvSpPr>
            <a:spLocks noGrp="1"/>
          </p:cNvSpPr>
          <p:nvPr>
            <p:ph type="sldNum" sz="quarter" idx="10"/>
          </p:nvPr>
        </p:nvSpPr>
        <p:spPr>
          <a:xfrm>
            <a:off x="9067800" y="6553201"/>
            <a:ext cx="2844800" cy="228600"/>
          </a:xfrm>
          <a:prstGeom prst="rect">
            <a:avLst/>
          </a:prstGeom>
        </p:spPr>
        <p:txBody>
          <a:bodyPr/>
          <a:lstStyle/>
          <a:p>
            <a:fld id="{B73F69C2-009F-4240-9724-5B3BAC1E9E06}" type="slidenum">
              <a:rPr lang="en-US" smtClean="0"/>
              <a:pPr/>
              <a:t>‹#›</a:t>
            </a:fld>
            <a:endParaRPr lang="en-US"/>
          </a:p>
        </p:txBody>
      </p:sp>
      <p:sp>
        <p:nvSpPr>
          <p:cNvPr id="8" name="Rectangle 7"/>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6">
            <a:extLst>
              <a:ext uri="{FF2B5EF4-FFF2-40B4-BE49-F238E27FC236}">
                <a16:creationId xmlns:a16="http://schemas.microsoft.com/office/drawing/2014/main" xmlns="" id="{DAD91BB8-121A-AE4E-9478-5330313F6F95}"/>
              </a:ext>
            </a:extLst>
          </p:cNvPr>
          <p:cNvSpPr>
            <a:spLocks noGrp="1"/>
          </p:cNvSpPr>
          <p:nvPr>
            <p:ph sz="quarter" idx="11"/>
          </p:nvPr>
        </p:nvSpPr>
        <p:spPr>
          <a:xfrm>
            <a:off x="277813" y="1737360"/>
            <a:ext cx="8143811" cy="4572000"/>
          </a:xfrm>
          <a:prstGeom prst="rect">
            <a:avLst/>
          </a:prstGeom>
        </p:spPr>
        <p:txBody>
          <a:bodyPr anchor="t">
            <a:normAutofit/>
          </a:bodyPr>
          <a:lstStyle>
            <a:lvl1pPr marL="457200" indent="-457200">
              <a:spcAft>
                <a:spcPts val="400"/>
              </a:spcAft>
              <a:buFont typeface="Arial" panose="020B0604020202020204" pitchFamily="34" charset="0"/>
              <a:buChar char="•"/>
              <a:defRPr sz="3200"/>
            </a:lvl1pPr>
            <a:lvl2pPr marL="914400" indent="-457200">
              <a:spcAft>
                <a:spcPts val="400"/>
              </a:spcAft>
              <a:buFont typeface="Apple Symbols" panose="02000000000000000000" pitchFamily="2" charset="-79"/>
              <a:buChar char="⎻"/>
              <a:defRPr sz="3200"/>
            </a:lvl2pPr>
            <a:lvl3pPr marL="1257300" indent="-342900">
              <a:spcAft>
                <a:spcPts val="400"/>
              </a:spcAft>
              <a:buFont typeface="Apple Symbols" panose="02000000000000000000" pitchFamily="2" charset="-79"/>
              <a:buChar char="⎻"/>
              <a:defRPr sz="3200"/>
            </a:lvl3pPr>
            <a:lvl4pPr marL="1714500" indent="-342900">
              <a:spcAft>
                <a:spcPts val="400"/>
              </a:spcAft>
              <a:buFont typeface="Apple Symbols" panose="02000000000000000000" pitchFamily="2" charset="-79"/>
              <a:buChar char="⎻"/>
              <a:defRPr sz="3200"/>
            </a:lvl4pPr>
            <a:lvl5pPr marL="2171700" indent="-342900">
              <a:spcAft>
                <a:spcPts val="400"/>
              </a:spcAft>
              <a:buFont typeface="Apple Symbols" panose="02000000000000000000" pitchFamily="2" charset="-79"/>
              <a:buChar char="⎻"/>
              <a:defRPr sz="3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2" descr="Y:\_2018\Brand\Sketches\Final Sketches\To Process\Agenda-01.png">
            <a:extLst>
              <a:ext uri="{FF2B5EF4-FFF2-40B4-BE49-F238E27FC236}">
                <a16:creationId xmlns:a16="http://schemas.microsoft.com/office/drawing/2014/main" xmlns="" id="{FC2AD9A5-ABE3-AF44-B5D7-5CF12BF002E0}"/>
              </a:ext>
            </a:extLst>
          </p:cNvPr>
          <p:cNvPicPr>
            <a:picLocks noChangeAspect="1" noChangeArrowheads="1"/>
          </p:cNvPicPr>
          <p:nvPr userDrawn="1"/>
        </p:nvPicPr>
        <p:blipFill>
          <a:blip r:embed="rId2" cstate="print"/>
          <a:srcRect/>
          <a:stretch>
            <a:fillRect/>
          </a:stretch>
        </p:blipFill>
        <p:spPr>
          <a:xfrm>
            <a:off x="8150518" y="1367264"/>
            <a:ext cx="4048634" cy="4542801"/>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1">
            <a:extLst>
              <a:ext uri="{FF2B5EF4-FFF2-40B4-BE49-F238E27FC236}">
                <a16:creationId xmlns:a16="http://schemas.microsoft.com/office/drawing/2014/main" xmlns="" id="{410FE40D-2112-7949-B584-43E3E71429BB}"/>
              </a:ext>
            </a:extLst>
          </p:cNvPr>
          <p:cNvPicPr>
            <a:picLocks noChangeAspect="1"/>
          </p:cNvPicPr>
          <p:nvPr userDrawn="1"/>
        </p:nvPicPr>
        <p:blipFill>
          <a:blip r:embed="rId3" cstate="print"/>
          <a:srcRect/>
          <a:stretch>
            <a:fillRect/>
          </a:stretch>
        </p:blipFill>
        <p:spPr>
          <a:xfrm>
            <a:off x="9031377" y="5918960"/>
            <a:ext cx="2545664" cy="310049"/>
          </a:xfrm>
          <a:prstGeom prst="rect">
            <a:avLst/>
          </a:prstGeom>
        </p:spPr>
      </p:pic>
      <p:sp>
        <p:nvSpPr>
          <p:cNvPr id="10" name="Title 1">
            <a:extLst>
              <a:ext uri="{FF2B5EF4-FFF2-40B4-BE49-F238E27FC236}">
                <a16:creationId xmlns:a16="http://schemas.microsoft.com/office/drawing/2014/main" xmlns="" id="{C35D974D-0D63-B445-B8C4-308C540CCB25}"/>
              </a:ext>
            </a:extLst>
          </p:cNvPr>
          <p:cNvSpPr>
            <a:spLocks noGrp="1"/>
          </p:cNvSpPr>
          <p:nvPr>
            <p:ph type="title" hasCustomPrompt="1"/>
          </p:nvPr>
        </p:nvSpPr>
        <p:spPr>
          <a:xfrm>
            <a:off x="277810" y="127322"/>
            <a:ext cx="11631171" cy="1161211"/>
          </a:xfrm>
          <a:prstGeom prst="rect">
            <a:avLst/>
          </a:prstGeom>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a:t>Click to Edit Title</a:t>
            </a:r>
          </a:p>
        </p:txBody>
      </p:sp>
    </p:spTree>
    <p:extLst>
      <p:ext uri="{BB962C8B-B14F-4D97-AF65-F5344CB8AC3E}">
        <p14:creationId xmlns:p14="http://schemas.microsoft.com/office/powerpoint/2010/main" xmlns="" val="3467447121"/>
      </p:ext>
    </p:extLst>
  </p:cSld>
  <p:clrMapOvr>
    <a:masterClrMapping/>
  </p:clrMapOvr>
  <p:transition spd="med">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 Tea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F055EBE7-7BD6-0741-A4DA-CBD08FF6F1CF}"/>
              </a:ext>
            </a:extLst>
          </p:cNvPr>
          <p:cNvSpPr/>
          <p:nvPr userDrawn="1"/>
        </p:nvSpPr>
        <p:spPr>
          <a:xfrm rot="16200000">
            <a:off x="5407597" y="-5414537"/>
            <a:ext cx="1371600" cy="12192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xmlns="" id="{F29206FB-9596-C147-A0A7-52D19B573B03}"/>
              </a:ext>
            </a:extLst>
          </p:cNvPr>
          <p:cNvSpPr>
            <a:spLocks noGrp="1"/>
          </p:cNvSpPr>
          <p:nvPr>
            <p:ph type="sldNum" sz="quarter" idx="10"/>
          </p:nvPr>
        </p:nvSpPr>
        <p:spPr>
          <a:xfrm>
            <a:off x="9067800" y="6553201"/>
            <a:ext cx="2844800" cy="228600"/>
          </a:xfrm>
          <a:prstGeom prst="rect">
            <a:avLst/>
          </a:prstGeom>
        </p:spPr>
        <p:txBody>
          <a:bodyPr/>
          <a:lstStyle/>
          <a:p>
            <a:fld id="{B73F69C2-009F-4240-9724-5B3BAC1E9E06}" type="slidenum">
              <a:rPr lang="en-US" smtClean="0"/>
              <a:pPr/>
              <a:t>‹#›</a:t>
            </a:fld>
            <a:endParaRPr lang="en-US"/>
          </a:p>
        </p:txBody>
      </p:sp>
      <p:sp>
        <p:nvSpPr>
          <p:cNvPr id="11" name="Title 1">
            <a:extLst>
              <a:ext uri="{FF2B5EF4-FFF2-40B4-BE49-F238E27FC236}">
                <a16:creationId xmlns:a16="http://schemas.microsoft.com/office/drawing/2014/main" xmlns="" id="{D202B45E-BDCD-144F-8A22-6C636B505373}"/>
              </a:ext>
            </a:extLst>
          </p:cNvPr>
          <p:cNvSpPr>
            <a:spLocks noGrp="1"/>
          </p:cNvSpPr>
          <p:nvPr>
            <p:ph type="title" hasCustomPrompt="1"/>
          </p:nvPr>
        </p:nvSpPr>
        <p:spPr>
          <a:xfrm>
            <a:off x="277810" y="127322"/>
            <a:ext cx="11631171" cy="1161211"/>
          </a:xfrm>
          <a:prstGeom prst="rect">
            <a:avLst/>
          </a:prstGeom>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a:t>Click to Edit Title</a:t>
            </a:r>
          </a:p>
        </p:txBody>
      </p:sp>
      <p:sp>
        <p:nvSpPr>
          <p:cNvPr id="14" name="Content Placeholder 6">
            <a:extLst>
              <a:ext uri="{FF2B5EF4-FFF2-40B4-BE49-F238E27FC236}">
                <a16:creationId xmlns:a16="http://schemas.microsoft.com/office/drawing/2014/main" xmlns="" id="{DAD91BB8-121A-AE4E-9478-5330313F6F95}"/>
              </a:ext>
            </a:extLst>
          </p:cNvPr>
          <p:cNvSpPr>
            <a:spLocks noGrp="1"/>
          </p:cNvSpPr>
          <p:nvPr>
            <p:ph sz="quarter" idx="11"/>
          </p:nvPr>
        </p:nvSpPr>
        <p:spPr>
          <a:xfrm>
            <a:off x="277813" y="1737360"/>
            <a:ext cx="11631168" cy="4572000"/>
          </a:xfrm>
          <a:prstGeom prst="rect">
            <a:avLst/>
          </a:prstGeom>
        </p:spPr>
        <p:txBody>
          <a:bodyPr anchor="t">
            <a:normAutofit/>
          </a:bodyPr>
          <a:lstStyle>
            <a:lvl1pPr marL="457200" indent="-457200">
              <a:spcAft>
                <a:spcPts val="400"/>
              </a:spcAft>
              <a:buFont typeface="Arial" panose="020B0604020202020204" pitchFamily="34" charset="0"/>
              <a:buChar char="•"/>
              <a:defRPr sz="3200"/>
            </a:lvl1pPr>
            <a:lvl2pPr marL="914400" indent="-457200">
              <a:spcAft>
                <a:spcPts val="400"/>
              </a:spcAft>
              <a:buFont typeface="Apple Symbols" panose="02000000000000000000" pitchFamily="2" charset="-79"/>
              <a:buChar char="⎻"/>
              <a:defRPr sz="3200"/>
            </a:lvl2pPr>
            <a:lvl3pPr marL="1257300" indent="-342900">
              <a:spcAft>
                <a:spcPts val="400"/>
              </a:spcAft>
              <a:buFont typeface="Apple Symbols" panose="02000000000000000000" pitchFamily="2" charset="-79"/>
              <a:buChar char="⎻"/>
              <a:defRPr sz="3200"/>
            </a:lvl3pPr>
            <a:lvl4pPr marL="1714500" indent="-342900">
              <a:spcAft>
                <a:spcPts val="400"/>
              </a:spcAft>
              <a:buFont typeface="Apple Symbols" panose="02000000000000000000" pitchFamily="2" charset="-79"/>
              <a:buChar char="⎻"/>
              <a:defRPr sz="3200"/>
            </a:lvl4pPr>
            <a:lvl5pPr marL="2171700" indent="-342900">
              <a:spcAft>
                <a:spcPts val="400"/>
              </a:spcAft>
              <a:buFont typeface="Apple Symbols" panose="02000000000000000000" pitchFamily="2" charset="-79"/>
              <a:buChar char="⎻"/>
              <a:defRPr sz="3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520774881"/>
      </p:ext>
    </p:extLst>
  </p:cSld>
  <p:clrMapOvr>
    <a:masterClrMapping/>
  </p:clrMapOvr>
  <p:transition spd="med">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 Gree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CAC69B18-E098-2A4E-81BD-E020FD863716}"/>
              </a:ext>
            </a:extLst>
          </p:cNvPr>
          <p:cNvSpPr/>
          <p:nvPr userDrawn="1"/>
        </p:nvSpPr>
        <p:spPr>
          <a:xfrm rot="16200000">
            <a:off x="5407595" y="-5410200"/>
            <a:ext cx="1371600" cy="12192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xmlns="" id="{F29206FB-9596-C147-A0A7-52D19B573B03}"/>
              </a:ext>
            </a:extLst>
          </p:cNvPr>
          <p:cNvSpPr>
            <a:spLocks noGrp="1"/>
          </p:cNvSpPr>
          <p:nvPr>
            <p:ph type="sldNum" sz="quarter" idx="10"/>
          </p:nvPr>
        </p:nvSpPr>
        <p:spPr>
          <a:xfrm>
            <a:off x="9067800" y="6553201"/>
            <a:ext cx="2844800" cy="228600"/>
          </a:xfrm>
          <a:prstGeom prst="rect">
            <a:avLst/>
          </a:prstGeom>
        </p:spPr>
        <p:txBody>
          <a:bodyPr/>
          <a:lstStyle/>
          <a:p>
            <a:fld id="{B73F69C2-009F-4240-9724-5B3BAC1E9E06}" type="slidenum">
              <a:rPr lang="en-US" smtClean="0"/>
              <a:pPr/>
              <a:t>‹#›</a:t>
            </a:fld>
            <a:endParaRPr lang="en-US"/>
          </a:p>
        </p:txBody>
      </p:sp>
      <p:sp>
        <p:nvSpPr>
          <p:cNvPr id="8" name="Rectangle 7"/>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xmlns="" id="{3BE9EC5D-6A38-7C40-B020-CD72DB4AED6E}"/>
              </a:ext>
            </a:extLst>
          </p:cNvPr>
          <p:cNvSpPr>
            <a:spLocks noGrp="1"/>
          </p:cNvSpPr>
          <p:nvPr>
            <p:ph type="title" hasCustomPrompt="1"/>
          </p:nvPr>
        </p:nvSpPr>
        <p:spPr>
          <a:xfrm>
            <a:off x="277810" y="127322"/>
            <a:ext cx="11631171" cy="1161211"/>
          </a:xfrm>
          <a:prstGeom prst="rect">
            <a:avLst/>
          </a:prstGeom>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a:t>Click to Edit Title</a:t>
            </a:r>
          </a:p>
        </p:txBody>
      </p:sp>
      <p:sp>
        <p:nvSpPr>
          <p:cNvPr id="10" name="Content Placeholder 6">
            <a:extLst>
              <a:ext uri="{FF2B5EF4-FFF2-40B4-BE49-F238E27FC236}">
                <a16:creationId xmlns:a16="http://schemas.microsoft.com/office/drawing/2014/main" xmlns="" id="{7B3DC8C9-9995-9644-9F72-B59A5350BBF2}"/>
              </a:ext>
            </a:extLst>
          </p:cNvPr>
          <p:cNvSpPr>
            <a:spLocks noGrp="1"/>
          </p:cNvSpPr>
          <p:nvPr>
            <p:ph sz="quarter" idx="11"/>
          </p:nvPr>
        </p:nvSpPr>
        <p:spPr>
          <a:xfrm>
            <a:off x="277813" y="1737360"/>
            <a:ext cx="11631168" cy="4572000"/>
          </a:xfrm>
          <a:prstGeom prst="rect">
            <a:avLst/>
          </a:prstGeom>
        </p:spPr>
        <p:txBody>
          <a:bodyPr anchor="t">
            <a:normAutofit/>
          </a:bodyPr>
          <a:lstStyle>
            <a:lvl1pPr marL="457200" indent="-457200">
              <a:spcAft>
                <a:spcPts val="400"/>
              </a:spcAft>
              <a:buFont typeface="Arial" panose="020B0604020202020204" pitchFamily="34" charset="0"/>
              <a:buChar char="•"/>
              <a:defRPr sz="3200"/>
            </a:lvl1pPr>
            <a:lvl2pPr marL="914400" indent="-457200">
              <a:spcAft>
                <a:spcPts val="400"/>
              </a:spcAft>
              <a:buFont typeface="Apple Symbols" panose="02000000000000000000" pitchFamily="2" charset="-79"/>
              <a:buChar char="⎻"/>
              <a:defRPr sz="3200"/>
            </a:lvl2pPr>
            <a:lvl3pPr marL="1257300" indent="-342900">
              <a:spcAft>
                <a:spcPts val="400"/>
              </a:spcAft>
              <a:buFont typeface="Apple Symbols" panose="02000000000000000000" pitchFamily="2" charset="-79"/>
              <a:buChar char="⎻"/>
              <a:defRPr sz="3200"/>
            </a:lvl3pPr>
            <a:lvl4pPr marL="1714500" indent="-342900">
              <a:spcAft>
                <a:spcPts val="400"/>
              </a:spcAft>
              <a:buFont typeface="Apple Symbols" panose="02000000000000000000" pitchFamily="2" charset="-79"/>
              <a:buChar char="⎻"/>
              <a:defRPr sz="3200"/>
            </a:lvl4pPr>
            <a:lvl5pPr marL="2171700" indent="-342900">
              <a:spcAft>
                <a:spcPts val="400"/>
              </a:spcAft>
              <a:buFont typeface="Apple Symbols" panose="02000000000000000000" pitchFamily="2" charset="-79"/>
              <a:buChar char="⎻"/>
              <a:defRPr sz="3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4122434632"/>
      </p:ext>
    </p:extLst>
  </p:cSld>
  <p:clrMapOvr>
    <a:masterClrMapping/>
  </p:clrMapOvr>
  <p:transition spd="med">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2 Columns - Tea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0CADFE0B-5AE7-424D-A76E-8F7A25B922A5}"/>
              </a:ext>
            </a:extLst>
          </p:cNvPr>
          <p:cNvSpPr/>
          <p:nvPr userDrawn="1"/>
        </p:nvSpPr>
        <p:spPr>
          <a:xfrm rot="16200000">
            <a:off x="5407597" y="-5414537"/>
            <a:ext cx="1371600" cy="12192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xmlns="" id="{F29206FB-9596-C147-A0A7-52D19B573B03}"/>
              </a:ext>
            </a:extLst>
          </p:cNvPr>
          <p:cNvSpPr>
            <a:spLocks noGrp="1"/>
          </p:cNvSpPr>
          <p:nvPr>
            <p:ph type="sldNum" sz="quarter" idx="10"/>
          </p:nvPr>
        </p:nvSpPr>
        <p:spPr>
          <a:xfrm>
            <a:off x="9067800" y="6553201"/>
            <a:ext cx="2844800" cy="228600"/>
          </a:xfrm>
          <a:prstGeom prst="rect">
            <a:avLst/>
          </a:prstGeom>
        </p:spPr>
        <p:txBody>
          <a:bodyPr/>
          <a:lstStyle/>
          <a:p>
            <a:fld id="{B73F69C2-009F-4240-9724-5B3BAC1E9E06}" type="slidenum">
              <a:rPr lang="en-US" smtClean="0"/>
              <a:pPr/>
              <a:t>‹#›</a:t>
            </a:fld>
            <a:endParaRPr lang="en-US"/>
          </a:p>
        </p:txBody>
      </p:sp>
      <p:sp>
        <p:nvSpPr>
          <p:cNvPr id="10" name="Content Placeholder 6">
            <a:extLst>
              <a:ext uri="{FF2B5EF4-FFF2-40B4-BE49-F238E27FC236}">
                <a16:creationId xmlns:a16="http://schemas.microsoft.com/office/drawing/2014/main" xmlns="" id="{854026D7-CBAE-2240-AC4F-EB554E0ECCEA}"/>
              </a:ext>
            </a:extLst>
          </p:cNvPr>
          <p:cNvSpPr>
            <a:spLocks noGrp="1"/>
          </p:cNvSpPr>
          <p:nvPr>
            <p:ph sz="quarter" idx="11"/>
          </p:nvPr>
        </p:nvSpPr>
        <p:spPr>
          <a:xfrm>
            <a:off x="277813" y="1737360"/>
            <a:ext cx="5694362" cy="4572000"/>
          </a:xfrm>
          <a:prstGeom prst="rect">
            <a:avLst/>
          </a:prstGeom>
        </p:spPr>
        <p:txBody>
          <a:bodyPr anchor="t">
            <a:normAutofit/>
          </a:bodyPr>
          <a:lstStyle>
            <a:lvl1pPr marL="457200" indent="-457200">
              <a:spcAft>
                <a:spcPts val="400"/>
              </a:spcAft>
              <a:buFont typeface="Arial" panose="020B0604020202020204" pitchFamily="34" charset="0"/>
              <a:buChar char="•"/>
              <a:defRPr sz="3200"/>
            </a:lvl1pPr>
            <a:lvl2pPr marL="914400" indent="-457200">
              <a:spcAft>
                <a:spcPts val="400"/>
              </a:spcAft>
              <a:buFont typeface="Apple Symbols" panose="02000000000000000000" pitchFamily="2" charset="-79"/>
              <a:buChar char="⎻"/>
              <a:defRPr sz="3200"/>
            </a:lvl2pPr>
            <a:lvl3pPr marL="1257300" indent="-342900">
              <a:spcAft>
                <a:spcPts val="400"/>
              </a:spcAft>
              <a:buFont typeface="Apple Symbols" panose="02000000000000000000" pitchFamily="2" charset="-79"/>
              <a:buChar char="⎻"/>
              <a:defRPr sz="3200"/>
            </a:lvl3pPr>
            <a:lvl4pPr marL="1714500" indent="-342900">
              <a:spcAft>
                <a:spcPts val="400"/>
              </a:spcAft>
              <a:buFont typeface="Apple Symbols" panose="02000000000000000000" pitchFamily="2" charset="-79"/>
              <a:buChar char="⎻"/>
              <a:defRPr sz="3200"/>
            </a:lvl4pPr>
            <a:lvl5pPr marL="2171700" indent="-342900">
              <a:spcAft>
                <a:spcPts val="400"/>
              </a:spcAft>
              <a:buFont typeface="Apple Symbols" panose="02000000000000000000" pitchFamily="2" charset="-79"/>
              <a:buChar char="⎻"/>
              <a:defRPr sz="3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6">
            <a:extLst>
              <a:ext uri="{FF2B5EF4-FFF2-40B4-BE49-F238E27FC236}">
                <a16:creationId xmlns:a16="http://schemas.microsoft.com/office/drawing/2014/main" xmlns="" id="{362A1D3D-1EEC-DD4F-9603-15ED31937820}"/>
              </a:ext>
            </a:extLst>
          </p:cNvPr>
          <p:cNvSpPr>
            <a:spLocks noGrp="1"/>
          </p:cNvSpPr>
          <p:nvPr>
            <p:ph sz="quarter" idx="12"/>
          </p:nvPr>
        </p:nvSpPr>
        <p:spPr>
          <a:xfrm>
            <a:off x="6214619" y="1737360"/>
            <a:ext cx="5694362" cy="4572000"/>
          </a:xfrm>
          <a:prstGeom prst="rect">
            <a:avLst/>
          </a:prstGeom>
        </p:spPr>
        <p:txBody>
          <a:bodyPr anchor="t">
            <a:normAutofit/>
          </a:bodyPr>
          <a:lstStyle>
            <a:lvl1pPr marL="457200" indent="-457200">
              <a:spcAft>
                <a:spcPts val="400"/>
              </a:spcAft>
              <a:buFont typeface="Arial" panose="020B0604020202020204" pitchFamily="34" charset="0"/>
              <a:buChar char="•"/>
              <a:defRPr sz="3200"/>
            </a:lvl1pPr>
            <a:lvl2pPr marL="914400" indent="-457200">
              <a:spcAft>
                <a:spcPts val="400"/>
              </a:spcAft>
              <a:buFont typeface="Apple Symbols" panose="02000000000000000000" pitchFamily="2" charset="-79"/>
              <a:buChar char="⎻"/>
              <a:defRPr sz="3200"/>
            </a:lvl2pPr>
            <a:lvl3pPr marL="1257300" indent="-342900">
              <a:spcAft>
                <a:spcPts val="400"/>
              </a:spcAft>
              <a:buFont typeface="Apple Symbols" panose="02000000000000000000" pitchFamily="2" charset="-79"/>
              <a:buChar char="⎻"/>
              <a:defRPr sz="3200"/>
            </a:lvl3pPr>
            <a:lvl4pPr marL="1714500" indent="-342900">
              <a:spcAft>
                <a:spcPts val="400"/>
              </a:spcAft>
              <a:buFont typeface="Apple Symbols" panose="02000000000000000000" pitchFamily="2" charset="-79"/>
              <a:buChar char="⎻"/>
              <a:defRPr sz="3200"/>
            </a:lvl4pPr>
            <a:lvl5pPr marL="2171700" indent="-342900">
              <a:spcAft>
                <a:spcPts val="400"/>
              </a:spcAft>
              <a:buFont typeface="Apple Symbols" panose="02000000000000000000" pitchFamily="2" charset="-79"/>
              <a:buChar char="⎻"/>
              <a:defRPr sz="3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xmlns="" id="{F9EA89E2-6F6A-1E4B-9FBD-9F4D394A0AE2}"/>
              </a:ext>
            </a:extLst>
          </p:cNvPr>
          <p:cNvSpPr>
            <a:spLocks noGrp="1"/>
          </p:cNvSpPr>
          <p:nvPr>
            <p:ph type="title" hasCustomPrompt="1"/>
          </p:nvPr>
        </p:nvSpPr>
        <p:spPr>
          <a:xfrm>
            <a:off x="277810" y="127322"/>
            <a:ext cx="11631171" cy="1161211"/>
          </a:xfrm>
          <a:prstGeom prst="rect">
            <a:avLst/>
          </a:prstGeom>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a:t>Click to Edit Title</a:t>
            </a:r>
          </a:p>
        </p:txBody>
      </p:sp>
    </p:spTree>
    <p:extLst>
      <p:ext uri="{BB962C8B-B14F-4D97-AF65-F5344CB8AC3E}">
        <p14:creationId xmlns:p14="http://schemas.microsoft.com/office/powerpoint/2010/main" xmlns="" val="78143962"/>
      </p:ext>
    </p:extLst>
  </p:cSld>
  <p:clrMapOvr>
    <a:masterClrMapping/>
  </p:clrMapOvr>
  <p:transition spd="med">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2 Columns - Gre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3383EB7F-BADA-3644-93A8-E5354CE1FDE1}"/>
              </a:ext>
            </a:extLst>
          </p:cNvPr>
          <p:cNvSpPr/>
          <p:nvPr userDrawn="1"/>
        </p:nvSpPr>
        <p:spPr>
          <a:xfrm rot="16200000">
            <a:off x="5407597" y="-5414537"/>
            <a:ext cx="1371600" cy="12192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xmlns="" id="{F29206FB-9596-C147-A0A7-52D19B573B03}"/>
              </a:ext>
            </a:extLst>
          </p:cNvPr>
          <p:cNvSpPr>
            <a:spLocks noGrp="1"/>
          </p:cNvSpPr>
          <p:nvPr>
            <p:ph type="sldNum" sz="quarter" idx="10"/>
          </p:nvPr>
        </p:nvSpPr>
        <p:spPr>
          <a:xfrm>
            <a:off x="9067800" y="6553201"/>
            <a:ext cx="2844800" cy="228600"/>
          </a:xfrm>
          <a:prstGeom prst="rect">
            <a:avLst/>
          </a:prstGeom>
        </p:spPr>
        <p:txBody>
          <a:bodyPr/>
          <a:lstStyle/>
          <a:p>
            <a:fld id="{B73F69C2-009F-4240-9724-5B3BAC1E9E06}" type="slidenum">
              <a:rPr lang="en-US" smtClean="0"/>
              <a:pPr/>
              <a:t>‹#›</a:t>
            </a:fld>
            <a:endParaRPr lang="en-US"/>
          </a:p>
        </p:txBody>
      </p:sp>
      <p:sp>
        <p:nvSpPr>
          <p:cNvPr id="12" name="Rectangle 11">
            <a:extLst>
              <a:ext uri="{FF2B5EF4-FFF2-40B4-BE49-F238E27FC236}">
                <a16:creationId xmlns:a16="http://schemas.microsoft.com/office/drawing/2014/main" xmlns="" id="{A4C42255-30D8-6F46-84B1-144E31FA1185}"/>
              </a:ext>
            </a:extLst>
          </p:cNvPr>
          <p:cNvSpPr/>
          <p:nvPr userDrawn="1"/>
        </p:nvSpPr>
        <p:spPr>
          <a:xfrm>
            <a:off x="0" y="0"/>
            <a:ext cx="12192000" cy="6858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6">
            <a:extLst>
              <a:ext uri="{FF2B5EF4-FFF2-40B4-BE49-F238E27FC236}">
                <a16:creationId xmlns:a16="http://schemas.microsoft.com/office/drawing/2014/main" xmlns="" id="{051D93CE-8F3A-E44A-875C-074709CC153B}"/>
              </a:ext>
            </a:extLst>
          </p:cNvPr>
          <p:cNvSpPr>
            <a:spLocks noGrp="1"/>
          </p:cNvSpPr>
          <p:nvPr>
            <p:ph sz="quarter" idx="11"/>
          </p:nvPr>
        </p:nvSpPr>
        <p:spPr>
          <a:xfrm>
            <a:off x="277813" y="1737360"/>
            <a:ext cx="5694362" cy="4572000"/>
          </a:xfrm>
          <a:prstGeom prst="rect">
            <a:avLst/>
          </a:prstGeom>
        </p:spPr>
        <p:txBody>
          <a:bodyPr anchor="t">
            <a:normAutofit/>
          </a:bodyPr>
          <a:lstStyle>
            <a:lvl1pPr marL="457200" indent="-457200">
              <a:spcAft>
                <a:spcPts val="400"/>
              </a:spcAft>
              <a:buFont typeface="Arial" panose="020B0604020202020204" pitchFamily="34" charset="0"/>
              <a:buChar char="•"/>
              <a:defRPr sz="3200"/>
            </a:lvl1pPr>
            <a:lvl2pPr marL="914400" indent="-457200">
              <a:spcAft>
                <a:spcPts val="400"/>
              </a:spcAft>
              <a:buFont typeface="Apple Symbols" panose="02000000000000000000" pitchFamily="2" charset="-79"/>
              <a:buChar char="⎻"/>
              <a:defRPr sz="3200"/>
            </a:lvl2pPr>
            <a:lvl3pPr marL="1257300" indent="-342900">
              <a:spcAft>
                <a:spcPts val="400"/>
              </a:spcAft>
              <a:buFont typeface="Apple Symbols" panose="02000000000000000000" pitchFamily="2" charset="-79"/>
              <a:buChar char="⎻"/>
              <a:defRPr sz="3200"/>
            </a:lvl3pPr>
            <a:lvl4pPr marL="1714500" indent="-342900">
              <a:spcAft>
                <a:spcPts val="400"/>
              </a:spcAft>
              <a:buFont typeface="Apple Symbols" panose="02000000000000000000" pitchFamily="2" charset="-79"/>
              <a:buChar char="⎻"/>
              <a:defRPr sz="3200"/>
            </a:lvl4pPr>
            <a:lvl5pPr marL="2171700" indent="-342900">
              <a:spcAft>
                <a:spcPts val="400"/>
              </a:spcAft>
              <a:buFont typeface="Apple Symbols" panose="02000000000000000000" pitchFamily="2" charset="-79"/>
              <a:buChar char="⎻"/>
              <a:defRPr sz="3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6">
            <a:extLst>
              <a:ext uri="{FF2B5EF4-FFF2-40B4-BE49-F238E27FC236}">
                <a16:creationId xmlns:a16="http://schemas.microsoft.com/office/drawing/2014/main" xmlns="" id="{52EA8F35-59C6-2548-B267-740B3D306929}"/>
              </a:ext>
            </a:extLst>
          </p:cNvPr>
          <p:cNvSpPr>
            <a:spLocks noGrp="1"/>
          </p:cNvSpPr>
          <p:nvPr>
            <p:ph sz="quarter" idx="12"/>
          </p:nvPr>
        </p:nvSpPr>
        <p:spPr>
          <a:xfrm>
            <a:off x="6214619" y="1737360"/>
            <a:ext cx="5694362" cy="4572000"/>
          </a:xfrm>
          <a:prstGeom prst="rect">
            <a:avLst/>
          </a:prstGeom>
        </p:spPr>
        <p:txBody>
          <a:bodyPr anchor="t">
            <a:normAutofit/>
          </a:bodyPr>
          <a:lstStyle>
            <a:lvl1pPr marL="457200" indent="-457200">
              <a:spcAft>
                <a:spcPts val="400"/>
              </a:spcAft>
              <a:buFont typeface="Arial" panose="020B0604020202020204" pitchFamily="34" charset="0"/>
              <a:buChar char="•"/>
              <a:defRPr sz="3200"/>
            </a:lvl1pPr>
            <a:lvl2pPr marL="914400" indent="-457200">
              <a:spcAft>
                <a:spcPts val="400"/>
              </a:spcAft>
              <a:buFont typeface="Apple Symbols" panose="02000000000000000000" pitchFamily="2" charset="-79"/>
              <a:buChar char="⎻"/>
              <a:defRPr sz="3200"/>
            </a:lvl2pPr>
            <a:lvl3pPr marL="1257300" indent="-342900">
              <a:spcAft>
                <a:spcPts val="400"/>
              </a:spcAft>
              <a:buFont typeface="Apple Symbols" panose="02000000000000000000" pitchFamily="2" charset="-79"/>
              <a:buChar char="⎻"/>
              <a:defRPr sz="3200"/>
            </a:lvl3pPr>
            <a:lvl4pPr marL="1714500" indent="-342900">
              <a:spcAft>
                <a:spcPts val="400"/>
              </a:spcAft>
              <a:buFont typeface="Apple Symbols" panose="02000000000000000000" pitchFamily="2" charset="-79"/>
              <a:buChar char="⎻"/>
              <a:defRPr sz="3200"/>
            </a:lvl4pPr>
            <a:lvl5pPr marL="2171700" indent="-342900">
              <a:spcAft>
                <a:spcPts val="400"/>
              </a:spcAft>
              <a:buFont typeface="Apple Symbols" panose="02000000000000000000" pitchFamily="2" charset="-79"/>
              <a:buChar char="⎻"/>
              <a:defRPr sz="3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xmlns="" id="{233F8E50-C408-E34E-B890-95A57FABA1CF}"/>
              </a:ext>
            </a:extLst>
          </p:cNvPr>
          <p:cNvSpPr>
            <a:spLocks noGrp="1"/>
          </p:cNvSpPr>
          <p:nvPr>
            <p:ph type="title" hasCustomPrompt="1"/>
          </p:nvPr>
        </p:nvSpPr>
        <p:spPr>
          <a:xfrm>
            <a:off x="277810" y="127322"/>
            <a:ext cx="11631171" cy="1161211"/>
          </a:xfrm>
          <a:prstGeom prst="rect">
            <a:avLst/>
          </a:prstGeom>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a:t>Click to Edit Title</a:t>
            </a:r>
          </a:p>
        </p:txBody>
      </p:sp>
    </p:spTree>
    <p:extLst>
      <p:ext uri="{BB962C8B-B14F-4D97-AF65-F5344CB8AC3E}">
        <p14:creationId xmlns:p14="http://schemas.microsoft.com/office/powerpoint/2010/main" xmlns="" val="2395194618"/>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F5E82E-4F3A-4D35-9AEB-8259ECE7C4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F0CCA49-B3BB-45C9-A0CB-4B16BF1C42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6BC5230-FCFB-439E-9362-41D4D1FBE2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4A3646DF-EA74-4B06-B738-5B90E86F9513}"/>
              </a:ext>
            </a:extLst>
          </p:cNvPr>
          <p:cNvSpPr>
            <a:spLocks noGrp="1"/>
          </p:cNvSpPr>
          <p:nvPr>
            <p:ph type="dt" sz="half" idx="10"/>
          </p:nvPr>
        </p:nvSpPr>
        <p:spPr/>
        <p:txBody>
          <a:bodyPr/>
          <a:lstStyle/>
          <a:p>
            <a:fld id="{6BB860F9-8F5F-4D42-957B-9A3C8BA1D187}" type="datetimeFigureOut">
              <a:rPr lang="en-US" smtClean="0"/>
              <a:pPr/>
              <a:t>10/18/2021</a:t>
            </a:fld>
            <a:endParaRPr lang="en-US"/>
          </a:p>
        </p:txBody>
      </p:sp>
      <p:sp>
        <p:nvSpPr>
          <p:cNvPr id="6" name="Footer Placeholder 5">
            <a:extLst>
              <a:ext uri="{FF2B5EF4-FFF2-40B4-BE49-F238E27FC236}">
                <a16:creationId xmlns:a16="http://schemas.microsoft.com/office/drawing/2014/main" xmlns="" id="{43E6E613-2512-47B5-9448-A4F645EFB2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E9328A3-4B31-4BFF-893B-A85811346A75}"/>
              </a:ext>
            </a:extLst>
          </p:cNvPr>
          <p:cNvSpPr>
            <a:spLocks noGrp="1"/>
          </p:cNvSpPr>
          <p:nvPr>
            <p:ph type="sldNum" sz="quarter" idx="12"/>
          </p:nvPr>
        </p:nvSpPr>
        <p:spPr/>
        <p:txBody>
          <a:bodyPr/>
          <a:lstStyle/>
          <a:p>
            <a:fld id="{649A8FF7-3B00-4EF9-9AF4-3659A333E482}" type="slidenum">
              <a:rPr lang="en-US" smtClean="0"/>
              <a:pPr/>
              <a:t>‹#›</a:t>
            </a:fld>
            <a:endParaRPr lang="en-US"/>
          </a:p>
        </p:txBody>
      </p:sp>
    </p:spTree>
    <p:extLst>
      <p:ext uri="{BB962C8B-B14F-4D97-AF65-F5344CB8AC3E}">
        <p14:creationId xmlns:p14="http://schemas.microsoft.com/office/powerpoint/2010/main" xmlns="" val="35122686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1ECB4079-43C6-054F-B9EF-F5059015F1C0}"/>
              </a:ext>
            </a:extLst>
          </p:cNvPr>
          <p:cNvSpPr/>
          <p:nvPr userDrawn="1"/>
        </p:nvSpPr>
        <p:spPr>
          <a:xfrm>
            <a:off x="3493608" y="1"/>
            <a:ext cx="8707316" cy="68661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12377" y="3447519"/>
            <a:ext cx="3531134" cy="341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5AE83FB6-E96A-D445-99F7-A6F06F718BB3}"/>
              </a:ext>
            </a:extLst>
          </p:cNvPr>
          <p:cNvSpPr/>
          <p:nvPr userDrawn="1"/>
        </p:nvSpPr>
        <p:spPr>
          <a:xfrm>
            <a:off x="-10548" y="-3662"/>
            <a:ext cx="1795173" cy="16991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xmlns="" id="{B0167012-8C82-0F47-AF2D-C58154B10122}"/>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900">
                <a:solidFill>
                  <a:schemeClr val="bg1"/>
                </a:solidFill>
              </a:defRPr>
            </a:lvl1pPr>
          </a:lstStyle>
          <a:p>
            <a:fld id="{B73F69C2-009F-4240-9724-5B3BAC1E9E06}" type="slidenum">
              <a:rPr lang="en-US" smtClean="0"/>
              <a:pPr/>
              <a:t>‹#›</a:t>
            </a:fld>
            <a:endParaRPr lang="en-US"/>
          </a:p>
        </p:txBody>
      </p:sp>
      <p:sp>
        <p:nvSpPr>
          <p:cNvPr id="5" name="Rectangle 4"/>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25079E93-FC0E-F245-8CC1-69E6A5A089F6}"/>
              </a:ext>
            </a:extLst>
          </p:cNvPr>
          <p:cNvSpPr/>
          <p:nvPr userDrawn="1"/>
        </p:nvSpPr>
        <p:spPr>
          <a:xfrm>
            <a:off x="-10548" y="1692689"/>
            <a:ext cx="1769674" cy="17589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BDFD3912-0452-554A-80F8-3DAA70D0F3C8}"/>
              </a:ext>
            </a:extLst>
          </p:cNvPr>
          <p:cNvSpPr/>
          <p:nvPr userDrawn="1"/>
        </p:nvSpPr>
        <p:spPr>
          <a:xfrm>
            <a:off x="1734481" y="1694219"/>
            <a:ext cx="1784276" cy="17611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D03B88BD-D8AE-EF49-AD9E-85735266F6A2}"/>
              </a:ext>
            </a:extLst>
          </p:cNvPr>
          <p:cNvPicPr>
            <a:picLocks noChangeAspect="1"/>
          </p:cNvPicPr>
          <p:nvPr userDrawn="1"/>
        </p:nvPicPr>
        <p:blipFill>
          <a:blip r:embed="rId2" cstate="print"/>
          <a:srcRect/>
          <a:stretch>
            <a:fillRect/>
          </a:stretch>
        </p:blipFill>
        <p:spPr>
          <a:xfrm>
            <a:off x="2101488" y="1915708"/>
            <a:ext cx="1079482" cy="1476264"/>
          </a:xfrm>
          <a:prstGeom prst="rect">
            <a:avLst/>
          </a:prstGeom>
        </p:spPr>
      </p:pic>
      <p:sp>
        <p:nvSpPr>
          <p:cNvPr id="10" name="Rectangle 9">
            <a:extLst>
              <a:ext uri="{FF2B5EF4-FFF2-40B4-BE49-F238E27FC236}">
                <a16:creationId xmlns:a16="http://schemas.microsoft.com/office/drawing/2014/main" xmlns="" id="{5AE83FB6-E96A-D445-99F7-A6F06F718BB3}"/>
              </a:ext>
            </a:extLst>
          </p:cNvPr>
          <p:cNvSpPr/>
          <p:nvPr userDrawn="1"/>
        </p:nvSpPr>
        <p:spPr>
          <a:xfrm>
            <a:off x="1734481" y="-3662"/>
            <a:ext cx="1795173" cy="16991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727B5A56-0D46-B043-84C7-7B53FCC9995A}"/>
              </a:ext>
            </a:extLst>
          </p:cNvPr>
          <p:cNvSpPr/>
          <p:nvPr userDrawn="1"/>
        </p:nvSpPr>
        <p:spPr>
          <a:xfrm>
            <a:off x="5328566" y="5597668"/>
            <a:ext cx="5073445" cy="584775"/>
          </a:xfrm>
          <a:prstGeom prst="rect">
            <a:avLst/>
          </a:prstGeom>
          <a:noFill/>
        </p:spPr>
        <p:txBody>
          <a:bodyPr wrap="square">
            <a:spAutoFit/>
          </a:bodyPr>
          <a:lstStyle/>
          <a:p>
            <a:pPr algn="ctr"/>
            <a:r>
              <a:rPr lang="en-US" sz="800" b="0" i="0" kern="1200">
                <a:solidFill>
                  <a:schemeClr val="bg1">
                    <a:lumMod val="95000"/>
                  </a:schemeClr>
                </a:solidFill>
                <a:latin typeface="+mn-lt"/>
                <a:ea typeface="+mn-ea"/>
                <a:cs typeface="+mn-cs"/>
              </a:rPr>
              <a:t>This information provided by Littler is not a substitute for experienced legal counsel and does not provide legal advice or attempt to address the numerous factual issues that inevitably arise in any employment-related dispute.</a:t>
            </a:r>
            <a:r>
              <a:rPr lang="en-US" sz="800" b="0" i="0" kern="1200" baseline="0">
                <a:solidFill>
                  <a:schemeClr val="bg1">
                    <a:lumMod val="95000"/>
                  </a:schemeClr>
                </a:solidFill>
                <a:latin typeface="+mn-lt"/>
                <a:ea typeface="+mn-ea"/>
                <a:cs typeface="+mn-cs"/>
              </a:rPr>
              <a:t> </a:t>
            </a:r>
            <a:r>
              <a:rPr lang="en-US" sz="800" b="0" i="0" kern="1200">
                <a:solidFill>
                  <a:schemeClr val="bg1">
                    <a:lumMod val="95000"/>
                  </a:schemeClr>
                </a:solidFill>
                <a:latin typeface="+mn-lt"/>
                <a:ea typeface="+mn-ea"/>
                <a:cs typeface="+mn-cs"/>
              </a:rPr>
              <a:t>Although this information attempts to cover some major recent developments, it is not all-inclusive, and the current status of any decision or principle of law should</a:t>
            </a:r>
            <a:r>
              <a:rPr lang="en-US" sz="800" b="0" i="0" kern="1200" baseline="0">
                <a:solidFill>
                  <a:schemeClr val="bg1">
                    <a:lumMod val="95000"/>
                  </a:schemeClr>
                </a:solidFill>
                <a:latin typeface="+mn-lt"/>
                <a:ea typeface="+mn-ea"/>
                <a:cs typeface="+mn-cs"/>
              </a:rPr>
              <a:t> be verified by counsel.</a:t>
            </a:r>
            <a:r>
              <a:rPr lang="en-US" sz="800" b="0" i="0" kern="1200">
                <a:solidFill>
                  <a:schemeClr val="bg1">
                    <a:lumMod val="95000"/>
                  </a:schemeClr>
                </a:solidFill>
                <a:latin typeface="+mn-lt"/>
                <a:ea typeface="+mn-ea"/>
                <a:cs typeface="+mn-cs"/>
              </a:rPr>
              <a:t>    </a:t>
            </a:r>
            <a:endParaRPr lang="en-US" sz="800">
              <a:solidFill>
                <a:schemeClr val="bg1">
                  <a:lumMod val="95000"/>
                </a:schemeClr>
              </a:solidFill>
            </a:endParaRPr>
          </a:p>
        </p:txBody>
      </p:sp>
      <p:pic>
        <p:nvPicPr>
          <p:cNvPr id="15" name="Picture 14">
            <a:extLst>
              <a:ext uri="{FF2B5EF4-FFF2-40B4-BE49-F238E27FC236}">
                <a16:creationId xmlns:a16="http://schemas.microsoft.com/office/drawing/2014/main" xmlns="" id="{E24A4B00-2268-B246-B813-51684FC964D1}"/>
              </a:ext>
            </a:extLst>
          </p:cNvPr>
          <p:cNvPicPr>
            <a:picLocks noChangeAspect="1"/>
          </p:cNvPicPr>
          <p:nvPr userDrawn="1"/>
        </p:nvPicPr>
        <p:blipFill>
          <a:blip r:embed="rId3" cstate="print"/>
          <a:srcRect/>
          <a:stretch>
            <a:fillRect/>
          </a:stretch>
        </p:blipFill>
        <p:spPr>
          <a:xfrm>
            <a:off x="4934881" y="2981428"/>
            <a:ext cx="5831403" cy="821087"/>
          </a:xfrm>
          <a:prstGeom prst="rect">
            <a:avLst/>
          </a:prstGeom>
        </p:spPr>
      </p:pic>
      <p:pic>
        <p:nvPicPr>
          <p:cNvPr id="18" name="Picture 17"/>
          <p:cNvPicPr>
            <a:picLocks noChangeAspect="1"/>
          </p:cNvPicPr>
          <p:nvPr userDrawn="1"/>
        </p:nvPicPr>
        <p:blipFill>
          <a:blip r:embed="rId4" cstate="print"/>
          <a:srcRect/>
          <a:stretch>
            <a:fillRect/>
          </a:stretch>
        </p:blipFill>
        <p:spPr>
          <a:xfrm>
            <a:off x="13361" y="-115657"/>
            <a:ext cx="1667187" cy="1906944"/>
          </a:xfrm>
          <a:prstGeom prst="rect">
            <a:avLst/>
          </a:prstGeom>
        </p:spPr>
      </p:pic>
      <p:pic>
        <p:nvPicPr>
          <p:cNvPr id="7" name="Picture 6">
            <a:extLst>
              <a:ext uri="{FF2B5EF4-FFF2-40B4-BE49-F238E27FC236}">
                <a16:creationId xmlns:a16="http://schemas.microsoft.com/office/drawing/2014/main" xmlns="" id="{7FFA4739-3A5D-404E-A5CA-868A3CE514AA}"/>
              </a:ext>
            </a:extLst>
          </p:cNvPr>
          <p:cNvPicPr>
            <a:picLocks noChangeAspect="1"/>
          </p:cNvPicPr>
          <p:nvPr userDrawn="1"/>
        </p:nvPicPr>
        <p:blipFill>
          <a:blip r:embed="rId5" cstate="print"/>
          <a:srcRect/>
          <a:stretch>
            <a:fillRect/>
          </a:stretch>
        </p:blipFill>
        <p:spPr>
          <a:xfrm>
            <a:off x="202494" y="3296672"/>
            <a:ext cx="3200400" cy="3657600"/>
          </a:xfrm>
          <a:prstGeom prst="rect">
            <a:avLst/>
          </a:prstGeom>
        </p:spPr>
      </p:pic>
    </p:spTree>
    <p:extLst>
      <p:ext uri="{BB962C8B-B14F-4D97-AF65-F5344CB8AC3E}">
        <p14:creationId xmlns:p14="http://schemas.microsoft.com/office/powerpoint/2010/main" xmlns="" val="2789752449"/>
      </p:ext>
    </p:extLst>
  </p:cSld>
  <p:clrMapOvr>
    <a:masterClrMapping/>
  </p:clrMapOvr>
  <p:transition spd="med">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5AE83FB6-E96A-D445-99F7-A6F06F718BB3}"/>
              </a:ext>
            </a:extLst>
          </p:cNvPr>
          <p:cNvSpPr/>
          <p:nvPr userDrawn="1"/>
        </p:nvSpPr>
        <p:spPr>
          <a:xfrm>
            <a:off x="-10548" y="-3662"/>
            <a:ext cx="1795173" cy="16991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1ECB4079-43C6-054F-B9EF-F5059015F1C0}"/>
              </a:ext>
            </a:extLst>
          </p:cNvPr>
          <p:cNvSpPr/>
          <p:nvPr userDrawn="1"/>
        </p:nvSpPr>
        <p:spPr>
          <a:xfrm>
            <a:off x="3493608" y="1"/>
            <a:ext cx="8707316" cy="6866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2377" y="3447519"/>
            <a:ext cx="3531134" cy="34104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25079E93-FC0E-F245-8CC1-69E6A5A089F6}"/>
              </a:ext>
            </a:extLst>
          </p:cNvPr>
          <p:cNvSpPr/>
          <p:nvPr userDrawn="1"/>
        </p:nvSpPr>
        <p:spPr>
          <a:xfrm>
            <a:off x="-10548" y="1692689"/>
            <a:ext cx="1769674" cy="17589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5AE83FB6-E96A-D445-99F7-A6F06F718BB3}"/>
              </a:ext>
            </a:extLst>
          </p:cNvPr>
          <p:cNvSpPr/>
          <p:nvPr userDrawn="1"/>
        </p:nvSpPr>
        <p:spPr>
          <a:xfrm>
            <a:off x="1734481" y="-3662"/>
            <a:ext cx="1795173" cy="16991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727B5A56-0D46-B043-84C7-7B53FCC9995A}"/>
              </a:ext>
            </a:extLst>
          </p:cNvPr>
          <p:cNvSpPr/>
          <p:nvPr userDrawn="1"/>
        </p:nvSpPr>
        <p:spPr>
          <a:xfrm>
            <a:off x="5328566" y="5597668"/>
            <a:ext cx="5073445" cy="584775"/>
          </a:xfrm>
          <a:prstGeom prst="rect">
            <a:avLst/>
          </a:prstGeom>
          <a:noFill/>
        </p:spPr>
        <p:txBody>
          <a:bodyPr wrap="square">
            <a:spAutoFit/>
          </a:bodyPr>
          <a:lstStyle/>
          <a:p>
            <a:pPr algn="ctr"/>
            <a:r>
              <a:rPr lang="en-US" sz="800" b="0" i="0" kern="1200">
                <a:solidFill>
                  <a:schemeClr val="bg1">
                    <a:lumMod val="95000"/>
                  </a:schemeClr>
                </a:solidFill>
                <a:latin typeface="+mn-lt"/>
                <a:ea typeface="+mn-ea"/>
                <a:cs typeface="+mn-cs"/>
              </a:rPr>
              <a:t>This information provided by Littler is not a substitute for experienced legal counsel and does not provide legal advice or attempt to address the numerous factual issues that inevitably arise in any employment-related dispute.</a:t>
            </a:r>
            <a:r>
              <a:rPr lang="en-US" sz="800" b="0" i="0" kern="1200" baseline="0">
                <a:solidFill>
                  <a:schemeClr val="bg1">
                    <a:lumMod val="95000"/>
                  </a:schemeClr>
                </a:solidFill>
                <a:latin typeface="+mn-lt"/>
                <a:ea typeface="+mn-ea"/>
                <a:cs typeface="+mn-cs"/>
              </a:rPr>
              <a:t> </a:t>
            </a:r>
            <a:r>
              <a:rPr lang="en-US" sz="800" b="0" i="0" kern="1200">
                <a:solidFill>
                  <a:schemeClr val="bg1">
                    <a:lumMod val="95000"/>
                  </a:schemeClr>
                </a:solidFill>
                <a:latin typeface="+mn-lt"/>
                <a:ea typeface="+mn-ea"/>
                <a:cs typeface="+mn-cs"/>
              </a:rPr>
              <a:t>Although this information attempts to cover some major recent developments, it is not all-inclusive, and the current status of any decision or principle of law should</a:t>
            </a:r>
            <a:r>
              <a:rPr lang="en-US" sz="800" b="0" i="0" kern="1200" baseline="0">
                <a:solidFill>
                  <a:schemeClr val="bg1">
                    <a:lumMod val="95000"/>
                  </a:schemeClr>
                </a:solidFill>
                <a:latin typeface="+mn-lt"/>
                <a:ea typeface="+mn-ea"/>
                <a:cs typeface="+mn-cs"/>
              </a:rPr>
              <a:t> be verified by counsel.</a:t>
            </a:r>
            <a:r>
              <a:rPr lang="en-US" sz="800" b="0" i="0" kern="1200">
                <a:solidFill>
                  <a:schemeClr val="bg1">
                    <a:lumMod val="95000"/>
                  </a:schemeClr>
                </a:solidFill>
                <a:latin typeface="+mn-lt"/>
                <a:ea typeface="+mn-ea"/>
                <a:cs typeface="+mn-cs"/>
              </a:rPr>
              <a:t>    </a:t>
            </a:r>
            <a:endParaRPr lang="en-US" sz="800">
              <a:solidFill>
                <a:schemeClr val="bg1">
                  <a:lumMod val="95000"/>
                </a:schemeClr>
              </a:solidFill>
            </a:endParaRPr>
          </a:p>
        </p:txBody>
      </p:sp>
      <p:sp>
        <p:nvSpPr>
          <p:cNvPr id="6" name="Slide Number Placeholder 3">
            <a:extLst>
              <a:ext uri="{FF2B5EF4-FFF2-40B4-BE49-F238E27FC236}">
                <a16:creationId xmlns:a16="http://schemas.microsoft.com/office/drawing/2014/main" xmlns="" id="{60977222-1F29-1347-B48B-B3FF9DCBF9F4}"/>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1000">
                <a:solidFill>
                  <a:schemeClr val="bg1"/>
                </a:solidFill>
                <a:latin typeface="+mn-lt"/>
              </a:defRPr>
            </a:lvl1pPr>
          </a:lstStyle>
          <a:p>
            <a:fld id="{B73F69C2-009F-4240-9724-5B3BAC1E9E06}" type="slidenum">
              <a:rPr lang="en-US" smtClean="0"/>
              <a:pPr/>
              <a:t>‹#›</a:t>
            </a:fld>
            <a:endParaRPr lang="en-US"/>
          </a:p>
        </p:txBody>
      </p:sp>
      <p:sp>
        <p:nvSpPr>
          <p:cNvPr id="2" name="Rectangle 1"/>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xmlns="" id="{4081935C-BF4E-9243-B46D-CC8653F2A5F6}"/>
              </a:ext>
            </a:extLst>
          </p:cNvPr>
          <p:cNvPicPr>
            <a:picLocks noChangeAspect="1"/>
          </p:cNvPicPr>
          <p:nvPr userDrawn="1"/>
        </p:nvPicPr>
        <p:blipFill>
          <a:blip r:embed="rId2" cstate="print"/>
          <a:srcRect/>
          <a:stretch>
            <a:fillRect/>
          </a:stretch>
        </p:blipFill>
        <p:spPr>
          <a:xfrm>
            <a:off x="4761989" y="3015561"/>
            <a:ext cx="6180805" cy="863915"/>
          </a:xfrm>
          <a:prstGeom prst="rect">
            <a:avLst/>
          </a:prstGeom>
        </p:spPr>
      </p:pic>
      <p:pic>
        <p:nvPicPr>
          <p:cNvPr id="16" name="Picture 15">
            <a:extLst>
              <a:ext uri="{FF2B5EF4-FFF2-40B4-BE49-F238E27FC236}">
                <a16:creationId xmlns:a16="http://schemas.microsoft.com/office/drawing/2014/main" xmlns="" id="{C186ABCD-B8F0-BB46-9EA6-B8D5525CC470}"/>
              </a:ext>
            </a:extLst>
          </p:cNvPr>
          <p:cNvPicPr>
            <a:picLocks noChangeAspect="1"/>
          </p:cNvPicPr>
          <p:nvPr userDrawn="1"/>
        </p:nvPicPr>
        <p:blipFill>
          <a:blip r:embed="rId3" cstate="print"/>
          <a:srcRect/>
          <a:stretch>
            <a:fillRect/>
          </a:stretch>
        </p:blipFill>
        <p:spPr>
          <a:xfrm>
            <a:off x="13361" y="-115657"/>
            <a:ext cx="1667187" cy="1906944"/>
          </a:xfrm>
          <a:prstGeom prst="rect">
            <a:avLst/>
          </a:prstGeom>
        </p:spPr>
      </p:pic>
      <p:sp>
        <p:nvSpPr>
          <p:cNvPr id="21" name="Rectangle 20">
            <a:extLst>
              <a:ext uri="{FF2B5EF4-FFF2-40B4-BE49-F238E27FC236}">
                <a16:creationId xmlns:a16="http://schemas.microsoft.com/office/drawing/2014/main" xmlns="" id="{3ED1808F-6414-6E49-A028-92DF8112F4FE}"/>
              </a:ext>
            </a:extLst>
          </p:cNvPr>
          <p:cNvSpPr/>
          <p:nvPr userDrawn="1"/>
        </p:nvSpPr>
        <p:spPr>
          <a:xfrm>
            <a:off x="1734481" y="1694219"/>
            <a:ext cx="1784276" cy="17611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xmlns="" id="{535C7ABF-0E00-514F-9E0B-A0C532FB1505}"/>
              </a:ext>
            </a:extLst>
          </p:cNvPr>
          <p:cNvPicPr>
            <a:picLocks noChangeAspect="1"/>
          </p:cNvPicPr>
          <p:nvPr userDrawn="1"/>
        </p:nvPicPr>
        <p:blipFill>
          <a:blip r:embed="rId4" cstate="print"/>
          <a:srcRect/>
          <a:stretch>
            <a:fillRect/>
          </a:stretch>
        </p:blipFill>
        <p:spPr>
          <a:xfrm>
            <a:off x="2101488" y="1915708"/>
            <a:ext cx="1079482" cy="1476264"/>
          </a:xfrm>
          <a:prstGeom prst="rect">
            <a:avLst/>
          </a:prstGeom>
        </p:spPr>
      </p:pic>
      <p:pic>
        <p:nvPicPr>
          <p:cNvPr id="23" name="Picture 22">
            <a:extLst>
              <a:ext uri="{FF2B5EF4-FFF2-40B4-BE49-F238E27FC236}">
                <a16:creationId xmlns:a16="http://schemas.microsoft.com/office/drawing/2014/main" xmlns="" id="{3117AC95-0C8D-7948-8AA1-903169CFE7BF}"/>
              </a:ext>
            </a:extLst>
          </p:cNvPr>
          <p:cNvPicPr>
            <a:picLocks noChangeAspect="1"/>
          </p:cNvPicPr>
          <p:nvPr userDrawn="1"/>
        </p:nvPicPr>
        <p:blipFill>
          <a:blip r:embed="rId5" cstate="print"/>
          <a:srcRect/>
          <a:stretch>
            <a:fillRect/>
          </a:stretch>
        </p:blipFill>
        <p:spPr>
          <a:xfrm>
            <a:off x="202494" y="3296672"/>
            <a:ext cx="3200400" cy="3657600"/>
          </a:xfrm>
          <a:prstGeom prst="rect">
            <a:avLst/>
          </a:prstGeom>
        </p:spPr>
      </p:pic>
    </p:spTree>
    <p:extLst>
      <p:ext uri="{BB962C8B-B14F-4D97-AF65-F5344CB8AC3E}">
        <p14:creationId xmlns:p14="http://schemas.microsoft.com/office/powerpoint/2010/main" xmlns="" val="869634090"/>
      </p:ext>
    </p:extLst>
  </p:cSld>
  <p:clrMapOvr>
    <a:masterClrMapping/>
  </p:clrMapOvr>
  <p:transition spd="med">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Y w/2 contac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5AE83FB6-E96A-D445-99F7-A6F06F718BB3}"/>
              </a:ext>
            </a:extLst>
          </p:cNvPr>
          <p:cNvSpPr/>
          <p:nvPr userDrawn="1"/>
        </p:nvSpPr>
        <p:spPr>
          <a:xfrm>
            <a:off x="-10548" y="-3662"/>
            <a:ext cx="1795173" cy="16991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1ECB4079-43C6-054F-B9EF-F5059015F1C0}"/>
              </a:ext>
            </a:extLst>
          </p:cNvPr>
          <p:cNvSpPr/>
          <p:nvPr userDrawn="1"/>
        </p:nvSpPr>
        <p:spPr>
          <a:xfrm>
            <a:off x="3490133" y="0"/>
            <a:ext cx="8707316" cy="6866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2377" y="3447519"/>
            <a:ext cx="3531134" cy="34104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25079E93-FC0E-F245-8CC1-69E6A5A089F6}"/>
              </a:ext>
            </a:extLst>
          </p:cNvPr>
          <p:cNvSpPr/>
          <p:nvPr userDrawn="1"/>
        </p:nvSpPr>
        <p:spPr>
          <a:xfrm>
            <a:off x="-10548" y="1692689"/>
            <a:ext cx="1769674" cy="17589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5AE83FB6-E96A-D445-99F7-A6F06F718BB3}"/>
              </a:ext>
            </a:extLst>
          </p:cNvPr>
          <p:cNvSpPr/>
          <p:nvPr userDrawn="1"/>
        </p:nvSpPr>
        <p:spPr>
          <a:xfrm>
            <a:off x="1734481" y="-3662"/>
            <a:ext cx="1795173" cy="16991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727B5A56-0D46-B043-84C7-7B53FCC9995A}"/>
              </a:ext>
            </a:extLst>
          </p:cNvPr>
          <p:cNvSpPr/>
          <p:nvPr userDrawn="1"/>
        </p:nvSpPr>
        <p:spPr>
          <a:xfrm>
            <a:off x="5328566" y="5597668"/>
            <a:ext cx="5073445" cy="584775"/>
          </a:xfrm>
          <a:prstGeom prst="rect">
            <a:avLst/>
          </a:prstGeom>
          <a:noFill/>
        </p:spPr>
        <p:txBody>
          <a:bodyPr wrap="square">
            <a:spAutoFit/>
          </a:bodyPr>
          <a:lstStyle/>
          <a:p>
            <a:pPr algn="ctr"/>
            <a:r>
              <a:rPr lang="en-US" sz="800" b="0" i="0" kern="1200">
                <a:solidFill>
                  <a:schemeClr val="bg1">
                    <a:lumMod val="95000"/>
                  </a:schemeClr>
                </a:solidFill>
                <a:latin typeface="+mn-lt"/>
                <a:ea typeface="+mn-ea"/>
                <a:cs typeface="+mn-cs"/>
              </a:rPr>
              <a:t>This information provided by Littler is not a substitute for experienced legal counsel and does not provide legal advice or attempt to address the numerous factual issues that inevitably arise in any employment-related dispute.</a:t>
            </a:r>
            <a:r>
              <a:rPr lang="en-US" sz="800" b="0" i="0" kern="1200" baseline="0">
                <a:solidFill>
                  <a:schemeClr val="bg1">
                    <a:lumMod val="95000"/>
                  </a:schemeClr>
                </a:solidFill>
                <a:latin typeface="+mn-lt"/>
                <a:ea typeface="+mn-ea"/>
                <a:cs typeface="+mn-cs"/>
              </a:rPr>
              <a:t> </a:t>
            </a:r>
            <a:r>
              <a:rPr lang="en-US" sz="800" b="0" i="0" kern="1200">
                <a:solidFill>
                  <a:schemeClr val="bg1">
                    <a:lumMod val="95000"/>
                  </a:schemeClr>
                </a:solidFill>
                <a:latin typeface="+mn-lt"/>
                <a:ea typeface="+mn-ea"/>
                <a:cs typeface="+mn-cs"/>
              </a:rPr>
              <a:t>Although this information attempts to cover some major recent developments, it is not all-inclusive, and the current status of any decision or principle of law should</a:t>
            </a:r>
            <a:r>
              <a:rPr lang="en-US" sz="800" b="0" i="0" kern="1200" baseline="0">
                <a:solidFill>
                  <a:schemeClr val="bg1">
                    <a:lumMod val="95000"/>
                  </a:schemeClr>
                </a:solidFill>
                <a:latin typeface="+mn-lt"/>
                <a:ea typeface="+mn-ea"/>
                <a:cs typeface="+mn-cs"/>
              </a:rPr>
              <a:t> be verified by counsel.</a:t>
            </a:r>
            <a:r>
              <a:rPr lang="en-US" sz="800" b="0" i="0" kern="1200">
                <a:solidFill>
                  <a:schemeClr val="bg1">
                    <a:lumMod val="95000"/>
                  </a:schemeClr>
                </a:solidFill>
                <a:latin typeface="+mn-lt"/>
                <a:ea typeface="+mn-ea"/>
                <a:cs typeface="+mn-cs"/>
              </a:rPr>
              <a:t>    </a:t>
            </a:r>
            <a:endParaRPr lang="en-US" sz="800">
              <a:solidFill>
                <a:schemeClr val="bg1">
                  <a:lumMod val="95000"/>
                </a:schemeClr>
              </a:solidFill>
            </a:endParaRPr>
          </a:p>
        </p:txBody>
      </p:sp>
      <p:sp>
        <p:nvSpPr>
          <p:cNvPr id="6" name="Slide Number Placeholder 3">
            <a:extLst>
              <a:ext uri="{FF2B5EF4-FFF2-40B4-BE49-F238E27FC236}">
                <a16:creationId xmlns:a16="http://schemas.microsoft.com/office/drawing/2014/main" xmlns="" id="{60977222-1F29-1347-B48B-B3FF9DCBF9F4}"/>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1000">
                <a:solidFill>
                  <a:schemeClr val="bg1"/>
                </a:solidFill>
                <a:latin typeface="+mn-lt"/>
              </a:defRPr>
            </a:lvl1pPr>
          </a:lstStyle>
          <a:p>
            <a:fld id="{B73F69C2-009F-4240-9724-5B3BAC1E9E06}" type="slidenum">
              <a:rPr lang="en-US" smtClean="0"/>
              <a:pPr/>
              <a:t>‹#›</a:t>
            </a:fld>
            <a:endParaRPr lang="en-US"/>
          </a:p>
        </p:txBody>
      </p:sp>
      <p:sp>
        <p:nvSpPr>
          <p:cNvPr id="2" name="Rectangle 1"/>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xmlns="" id="{4081935C-BF4E-9243-B46D-CC8653F2A5F6}"/>
              </a:ext>
            </a:extLst>
          </p:cNvPr>
          <p:cNvPicPr>
            <a:picLocks noChangeAspect="1"/>
          </p:cNvPicPr>
          <p:nvPr userDrawn="1"/>
        </p:nvPicPr>
        <p:blipFill>
          <a:blip r:embed="rId2" cstate="print"/>
          <a:srcRect/>
          <a:stretch>
            <a:fillRect/>
          </a:stretch>
        </p:blipFill>
        <p:spPr>
          <a:xfrm>
            <a:off x="4761989" y="795889"/>
            <a:ext cx="6180805" cy="863915"/>
          </a:xfrm>
          <a:prstGeom prst="rect">
            <a:avLst/>
          </a:prstGeom>
        </p:spPr>
      </p:pic>
      <p:pic>
        <p:nvPicPr>
          <p:cNvPr id="16" name="Picture 15">
            <a:extLst>
              <a:ext uri="{FF2B5EF4-FFF2-40B4-BE49-F238E27FC236}">
                <a16:creationId xmlns:a16="http://schemas.microsoft.com/office/drawing/2014/main" xmlns="" id="{C186ABCD-B8F0-BB46-9EA6-B8D5525CC470}"/>
              </a:ext>
            </a:extLst>
          </p:cNvPr>
          <p:cNvPicPr>
            <a:picLocks noChangeAspect="1"/>
          </p:cNvPicPr>
          <p:nvPr userDrawn="1"/>
        </p:nvPicPr>
        <p:blipFill>
          <a:blip r:embed="rId3" cstate="print"/>
          <a:srcRect/>
          <a:stretch>
            <a:fillRect/>
          </a:stretch>
        </p:blipFill>
        <p:spPr>
          <a:xfrm>
            <a:off x="13361" y="-115657"/>
            <a:ext cx="1667187" cy="1906944"/>
          </a:xfrm>
          <a:prstGeom prst="rect">
            <a:avLst/>
          </a:prstGeom>
        </p:spPr>
      </p:pic>
      <p:sp>
        <p:nvSpPr>
          <p:cNvPr id="21" name="Rectangle 20">
            <a:extLst>
              <a:ext uri="{FF2B5EF4-FFF2-40B4-BE49-F238E27FC236}">
                <a16:creationId xmlns:a16="http://schemas.microsoft.com/office/drawing/2014/main" xmlns="" id="{3ED1808F-6414-6E49-A028-92DF8112F4FE}"/>
              </a:ext>
            </a:extLst>
          </p:cNvPr>
          <p:cNvSpPr/>
          <p:nvPr userDrawn="1"/>
        </p:nvSpPr>
        <p:spPr>
          <a:xfrm>
            <a:off x="1734481" y="1694219"/>
            <a:ext cx="1784276" cy="17611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xmlns="" id="{535C7ABF-0E00-514F-9E0B-A0C532FB1505}"/>
              </a:ext>
            </a:extLst>
          </p:cNvPr>
          <p:cNvPicPr>
            <a:picLocks noChangeAspect="1"/>
          </p:cNvPicPr>
          <p:nvPr userDrawn="1"/>
        </p:nvPicPr>
        <p:blipFill>
          <a:blip r:embed="rId4" cstate="print"/>
          <a:srcRect/>
          <a:stretch>
            <a:fillRect/>
          </a:stretch>
        </p:blipFill>
        <p:spPr>
          <a:xfrm>
            <a:off x="2101488" y="1915708"/>
            <a:ext cx="1079482" cy="1476264"/>
          </a:xfrm>
          <a:prstGeom prst="rect">
            <a:avLst/>
          </a:prstGeom>
        </p:spPr>
      </p:pic>
      <p:pic>
        <p:nvPicPr>
          <p:cNvPr id="23" name="Picture 22">
            <a:extLst>
              <a:ext uri="{FF2B5EF4-FFF2-40B4-BE49-F238E27FC236}">
                <a16:creationId xmlns:a16="http://schemas.microsoft.com/office/drawing/2014/main" xmlns="" id="{3117AC95-0C8D-7948-8AA1-903169CFE7BF}"/>
              </a:ext>
            </a:extLst>
          </p:cNvPr>
          <p:cNvPicPr>
            <a:picLocks noChangeAspect="1"/>
          </p:cNvPicPr>
          <p:nvPr userDrawn="1"/>
        </p:nvPicPr>
        <p:blipFill>
          <a:blip r:embed="rId5" cstate="print"/>
          <a:srcRect/>
          <a:stretch>
            <a:fillRect/>
          </a:stretch>
        </p:blipFill>
        <p:spPr>
          <a:xfrm>
            <a:off x="202494" y="3296672"/>
            <a:ext cx="3200400" cy="3657600"/>
          </a:xfrm>
          <a:prstGeom prst="rect">
            <a:avLst/>
          </a:prstGeom>
        </p:spPr>
      </p:pic>
      <p:sp>
        <p:nvSpPr>
          <p:cNvPr id="17" name="Text Placeholder 16">
            <a:extLst>
              <a:ext uri="{FF2B5EF4-FFF2-40B4-BE49-F238E27FC236}">
                <a16:creationId xmlns:a16="http://schemas.microsoft.com/office/drawing/2014/main" xmlns="" id="{318020AE-E71A-2044-973E-029138756C9F}"/>
              </a:ext>
            </a:extLst>
          </p:cNvPr>
          <p:cNvSpPr>
            <a:spLocks noGrp="1"/>
          </p:cNvSpPr>
          <p:nvPr>
            <p:ph type="body" sz="quarter" idx="14" hasCustomPrompt="1"/>
          </p:nvPr>
        </p:nvSpPr>
        <p:spPr>
          <a:xfrm>
            <a:off x="5242486" y="2328975"/>
            <a:ext cx="2505560" cy="382527"/>
          </a:xfrm>
          <a:prstGeom prst="rect">
            <a:avLst/>
          </a:prstGeom>
        </p:spPr>
        <p:txBody>
          <a:bodyPr/>
          <a:lstStyle>
            <a:lvl1pPr marL="0" indent="0" algn="ctr">
              <a:buNone/>
              <a:defRPr sz="2000" b="1" cap="all" baseline="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Presenter Name</a:t>
            </a:r>
          </a:p>
        </p:txBody>
      </p:sp>
      <p:sp>
        <p:nvSpPr>
          <p:cNvPr id="18" name="Text Placeholder 8">
            <a:extLst>
              <a:ext uri="{FF2B5EF4-FFF2-40B4-BE49-F238E27FC236}">
                <a16:creationId xmlns:a16="http://schemas.microsoft.com/office/drawing/2014/main" xmlns="" id="{A698A616-2BD8-104D-A439-24B3E19AC142}"/>
              </a:ext>
            </a:extLst>
          </p:cNvPr>
          <p:cNvSpPr>
            <a:spLocks noGrp="1"/>
          </p:cNvSpPr>
          <p:nvPr>
            <p:ph type="body" sz="quarter" idx="18" hasCustomPrompt="1"/>
          </p:nvPr>
        </p:nvSpPr>
        <p:spPr>
          <a:xfrm>
            <a:off x="5231561" y="2890766"/>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sz="1600" b="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p:txBody>
      </p:sp>
      <p:sp>
        <p:nvSpPr>
          <p:cNvPr id="20" name="Text Placeholder 16">
            <a:extLst>
              <a:ext uri="{FF2B5EF4-FFF2-40B4-BE49-F238E27FC236}">
                <a16:creationId xmlns:a16="http://schemas.microsoft.com/office/drawing/2014/main" xmlns="" id="{0BF0194C-6E3F-DB46-B379-E02475F4E0F2}"/>
              </a:ext>
            </a:extLst>
          </p:cNvPr>
          <p:cNvSpPr>
            <a:spLocks noGrp="1"/>
          </p:cNvSpPr>
          <p:nvPr>
            <p:ph type="body" sz="quarter" idx="19" hasCustomPrompt="1"/>
          </p:nvPr>
        </p:nvSpPr>
        <p:spPr>
          <a:xfrm>
            <a:off x="7973635" y="2318809"/>
            <a:ext cx="2505560" cy="382527"/>
          </a:xfrm>
          <a:prstGeom prst="rect">
            <a:avLst/>
          </a:prstGeom>
        </p:spPr>
        <p:txBody>
          <a:bodyPr/>
          <a:lstStyle>
            <a:lvl1pPr marL="0" indent="0" algn="ctr">
              <a:buNone/>
              <a:defRPr sz="2000" b="1" cap="all" baseline="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Presenter Name</a:t>
            </a:r>
          </a:p>
        </p:txBody>
      </p:sp>
      <p:sp>
        <p:nvSpPr>
          <p:cNvPr id="24" name="Text Placeholder 8">
            <a:extLst>
              <a:ext uri="{FF2B5EF4-FFF2-40B4-BE49-F238E27FC236}">
                <a16:creationId xmlns:a16="http://schemas.microsoft.com/office/drawing/2014/main" xmlns="" id="{B8C4041A-878A-E543-B801-8B6043B7B83E}"/>
              </a:ext>
            </a:extLst>
          </p:cNvPr>
          <p:cNvSpPr>
            <a:spLocks noGrp="1"/>
          </p:cNvSpPr>
          <p:nvPr>
            <p:ph type="body" sz="quarter" idx="20" hasCustomPrompt="1"/>
          </p:nvPr>
        </p:nvSpPr>
        <p:spPr>
          <a:xfrm>
            <a:off x="7962710" y="2890766"/>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sz="1600" b="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p:txBody>
      </p:sp>
    </p:spTree>
    <p:extLst>
      <p:ext uri="{BB962C8B-B14F-4D97-AF65-F5344CB8AC3E}">
        <p14:creationId xmlns:p14="http://schemas.microsoft.com/office/powerpoint/2010/main" xmlns="" val="2398534663"/>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Y w/3 contac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5AE83FB6-E96A-D445-99F7-A6F06F718BB3}"/>
              </a:ext>
            </a:extLst>
          </p:cNvPr>
          <p:cNvSpPr/>
          <p:nvPr userDrawn="1"/>
        </p:nvSpPr>
        <p:spPr>
          <a:xfrm>
            <a:off x="-10548" y="-3662"/>
            <a:ext cx="1795173" cy="16991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1ECB4079-43C6-054F-B9EF-F5059015F1C0}"/>
              </a:ext>
            </a:extLst>
          </p:cNvPr>
          <p:cNvSpPr/>
          <p:nvPr userDrawn="1"/>
        </p:nvSpPr>
        <p:spPr>
          <a:xfrm>
            <a:off x="3511630" y="0"/>
            <a:ext cx="8707316" cy="6866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2377" y="3447519"/>
            <a:ext cx="3531134" cy="34104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25079E93-FC0E-F245-8CC1-69E6A5A089F6}"/>
              </a:ext>
            </a:extLst>
          </p:cNvPr>
          <p:cNvSpPr/>
          <p:nvPr userDrawn="1"/>
        </p:nvSpPr>
        <p:spPr>
          <a:xfrm>
            <a:off x="-10548" y="1692689"/>
            <a:ext cx="1769674" cy="17589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5AE83FB6-E96A-D445-99F7-A6F06F718BB3}"/>
              </a:ext>
            </a:extLst>
          </p:cNvPr>
          <p:cNvSpPr/>
          <p:nvPr userDrawn="1"/>
        </p:nvSpPr>
        <p:spPr>
          <a:xfrm>
            <a:off x="1734481" y="-3662"/>
            <a:ext cx="1795173" cy="16991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727B5A56-0D46-B043-84C7-7B53FCC9995A}"/>
              </a:ext>
            </a:extLst>
          </p:cNvPr>
          <p:cNvSpPr/>
          <p:nvPr userDrawn="1"/>
        </p:nvSpPr>
        <p:spPr>
          <a:xfrm>
            <a:off x="5328566" y="5597668"/>
            <a:ext cx="5073445" cy="584775"/>
          </a:xfrm>
          <a:prstGeom prst="rect">
            <a:avLst/>
          </a:prstGeom>
          <a:noFill/>
        </p:spPr>
        <p:txBody>
          <a:bodyPr wrap="square">
            <a:spAutoFit/>
          </a:bodyPr>
          <a:lstStyle/>
          <a:p>
            <a:pPr algn="ctr"/>
            <a:r>
              <a:rPr lang="en-US" sz="800" b="0" i="0" kern="1200">
                <a:solidFill>
                  <a:schemeClr val="bg1">
                    <a:lumMod val="95000"/>
                  </a:schemeClr>
                </a:solidFill>
                <a:latin typeface="+mn-lt"/>
                <a:ea typeface="+mn-ea"/>
                <a:cs typeface="+mn-cs"/>
              </a:rPr>
              <a:t>This information provided by Littler is not a substitute for experienced legal counsel and does not provide legal advice or attempt to address the numerous factual issues that inevitably arise in any employment-related dispute.</a:t>
            </a:r>
            <a:r>
              <a:rPr lang="en-US" sz="800" b="0" i="0" kern="1200" baseline="0">
                <a:solidFill>
                  <a:schemeClr val="bg1">
                    <a:lumMod val="95000"/>
                  </a:schemeClr>
                </a:solidFill>
                <a:latin typeface="+mn-lt"/>
                <a:ea typeface="+mn-ea"/>
                <a:cs typeface="+mn-cs"/>
              </a:rPr>
              <a:t> </a:t>
            </a:r>
            <a:r>
              <a:rPr lang="en-US" sz="800" b="0" i="0" kern="1200">
                <a:solidFill>
                  <a:schemeClr val="bg1">
                    <a:lumMod val="95000"/>
                  </a:schemeClr>
                </a:solidFill>
                <a:latin typeface="+mn-lt"/>
                <a:ea typeface="+mn-ea"/>
                <a:cs typeface="+mn-cs"/>
              </a:rPr>
              <a:t>Although this information attempts to cover some major recent developments, it is not all-inclusive, and the current status of any decision or principle of law should</a:t>
            </a:r>
            <a:r>
              <a:rPr lang="en-US" sz="800" b="0" i="0" kern="1200" baseline="0">
                <a:solidFill>
                  <a:schemeClr val="bg1">
                    <a:lumMod val="95000"/>
                  </a:schemeClr>
                </a:solidFill>
                <a:latin typeface="+mn-lt"/>
                <a:ea typeface="+mn-ea"/>
                <a:cs typeface="+mn-cs"/>
              </a:rPr>
              <a:t> be verified by counsel.</a:t>
            </a:r>
            <a:r>
              <a:rPr lang="en-US" sz="800" b="0" i="0" kern="1200">
                <a:solidFill>
                  <a:schemeClr val="bg1">
                    <a:lumMod val="95000"/>
                  </a:schemeClr>
                </a:solidFill>
                <a:latin typeface="+mn-lt"/>
                <a:ea typeface="+mn-ea"/>
                <a:cs typeface="+mn-cs"/>
              </a:rPr>
              <a:t>    </a:t>
            </a:r>
            <a:endParaRPr lang="en-US" sz="800">
              <a:solidFill>
                <a:schemeClr val="bg1">
                  <a:lumMod val="95000"/>
                </a:schemeClr>
              </a:solidFill>
            </a:endParaRPr>
          </a:p>
        </p:txBody>
      </p:sp>
      <p:sp>
        <p:nvSpPr>
          <p:cNvPr id="6" name="Slide Number Placeholder 3">
            <a:extLst>
              <a:ext uri="{FF2B5EF4-FFF2-40B4-BE49-F238E27FC236}">
                <a16:creationId xmlns:a16="http://schemas.microsoft.com/office/drawing/2014/main" xmlns="" id="{60977222-1F29-1347-B48B-B3FF9DCBF9F4}"/>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1000">
                <a:solidFill>
                  <a:schemeClr val="bg1"/>
                </a:solidFill>
                <a:latin typeface="+mn-lt"/>
              </a:defRPr>
            </a:lvl1pPr>
          </a:lstStyle>
          <a:p>
            <a:fld id="{B73F69C2-009F-4240-9724-5B3BAC1E9E06}" type="slidenum">
              <a:rPr lang="en-US" smtClean="0"/>
              <a:pPr/>
              <a:t>‹#›</a:t>
            </a:fld>
            <a:endParaRPr lang="en-US"/>
          </a:p>
        </p:txBody>
      </p:sp>
      <p:sp>
        <p:nvSpPr>
          <p:cNvPr id="2" name="Rectangle 1"/>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xmlns="" id="{4081935C-BF4E-9243-B46D-CC8653F2A5F6}"/>
              </a:ext>
            </a:extLst>
          </p:cNvPr>
          <p:cNvPicPr>
            <a:picLocks noChangeAspect="1"/>
          </p:cNvPicPr>
          <p:nvPr userDrawn="1"/>
        </p:nvPicPr>
        <p:blipFill>
          <a:blip r:embed="rId2" cstate="print"/>
          <a:srcRect/>
          <a:stretch>
            <a:fillRect/>
          </a:stretch>
        </p:blipFill>
        <p:spPr>
          <a:xfrm>
            <a:off x="4761989" y="795889"/>
            <a:ext cx="6180805" cy="863915"/>
          </a:xfrm>
          <a:prstGeom prst="rect">
            <a:avLst/>
          </a:prstGeom>
        </p:spPr>
      </p:pic>
      <p:pic>
        <p:nvPicPr>
          <p:cNvPr id="16" name="Picture 15">
            <a:extLst>
              <a:ext uri="{FF2B5EF4-FFF2-40B4-BE49-F238E27FC236}">
                <a16:creationId xmlns:a16="http://schemas.microsoft.com/office/drawing/2014/main" xmlns="" id="{C186ABCD-B8F0-BB46-9EA6-B8D5525CC470}"/>
              </a:ext>
            </a:extLst>
          </p:cNvPr>
          <p:cNvPicPr>
            <a:picLocks noChangeAspect="1"/>
          </p:cNvPicPr>
          <p:nvPr userDrawn="1"/>
        </p:nvPicPr>
        <p:blipFill>
          <a:blip r:embed="rId3" cstate="print"/>
          <a:srcRect/>
          <a:stretch>
            <a:fillRect/>
          </a:stretch>
        </p:blipFill>
        <p:spPr>
          <a:xfrm>
            <a:off x="13361" y="-115657"/>
            <a:ext cx="1667187" cy="1906944"/>
          </a:xfrm>
          <a:prstGeom prst="rect">
            <a:avLst/>
          </a:prstGeom>
        </p:spPr>
      </p:pic>
      <p:sp>
        <p:nvSpPr>
          <p:cNvPr id="21" name="Rectangle 20">
            <a:extLst>
              <a:ext uri="{FF2B5EF4-FFF2-40B4-BE49-F238E27FC236}">
                <a16:creationId xmlns:a16="http://schemas.microsoft.com/office/drawing/2014/main" xmlns="" id="{3ED1808F-6414-6E49-A028-92DF8112F4FE}"/>
              </a:ext>
            </a:extLst>
          </p:cNvPr>
          <p:cNvSpPr/>
          <p:nvPr userDrawn="1"/>
        </p:nvSpPr>
        <p:spPr>
          <a:xfrm>
            <a:off x="1734481" y="1694219"/>
            <a:ext cx="1784276" cy="17611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xmlns="" id="{535C7ABF-0E00-514F-9E0B-A0C532FB1505}"/>
              </a:ext>
            </a:extLst>
          </p:cNvPr>
          <p:cNvPicPr>
            <a:picLocks noChangeAspect="1"/>
          </p:cNvPicPr>
          <p:nvPr userDrawn="1"/>
        </p:nvPicPr>
        <p:blipFill>
          <a:blip r:embed="rId4" cstate="print"/>
          <a:srcRect/>
          <a:stretch>
            <a:fillRect/>
          </a:stretch>
        </p:blipFill>
        <p:spPr>
          <a:xfrm>
            <a:off x="2101488" y="1915708"/>
            <a:ext cx="1079482" cy="1476264"/>
          </a:xfrm>
          <a:prstGeom prst="rect">
            <a:avLst/>
          </a:prstGeom>
        </p:spPr>
      </p:pic>
      <p:pic>
        <p:nvPicPr>
          <p:cNvPr id="23" name="Picture 22">
            <a:extLst>
              <a:ext uri="{FF2B5EF4-FFF2-40B4-BE49-F238E27FC236}">
                <a16:creationId xmlns:a16="http://schemas.microsoft.com/office/drawing/2014/main" xmlns="" id="{3117AC95-0C8D-7948-8AA1-903169CFE7BF}"/>
              </a:ext>
            </a:extLst>
          </p:cNvPr>
          <p:cNvPicPr>
            <a:picLocks noChangeAspect="1"/>
          </p:cNvPicPr>
          <p:nvPr userDrawn="1"/>
        </p:nvPicPr>
        <p:blipFill>
          <a:blip r:embed="rId5" cstate="print"/>
          <a:srcRect/>
          <a:stretch>
            <a:fillRect/>
          </a:stretch>
        </p:blipFill>
        <p:spPr>
          <a:xfrm>
            <a:off x="202494" y="3296672"/>
            <a:ext cx="3200400" cy="3657600"/>
          </a:xfrm>
          <a:prstGeom prst="rect">
            <a:avLst/>
          </a:prstGeom>
        </p:spPr>
      </p:pic>
      <p:sp>
        <p:nvSpPr>
          <p:cNvPr id="17" name="Text Placeholder 16">
            <a:extLst>
              <a:ext uri="{FF2B5EF4-FFF2-40B4-BE49-F238E27FC236}">
                <a16:creationId xmlns:a16="http://schemas.microsoft.com/office/drawing/2014/main" xmlns="" id="{318020AE-E71A-2044-973E-029138756C9F}"/>
              </a:ext>
            </a:extLst>
          </p:cNvPr>
          <p:cNvSpPr>
            <a:spLocks noGrp="1"/>
          </p:cNvSpPr>
          <p:nvPr>
            <p:ph type="body" sz="quarter" idx="14" hasCustomPrompt="1"/>
          </p:nvPr>
        </p:nvSpPr>
        <p:spPr>
          <a:xfrm>
            <a:off x="3890688" y="2790119"/>
            <a:ext cx="2505560" cy="382527"/>
          </a:xfrm>
          <a:prstGeom prst="rect">
            <a:avLst/>
          </a:prstGeom>
        </p:spPr>
        <p:txBody>
          <a:bodyPr/>
          <a:lstStyle>
            <a:lvl1pPr marL="0" indent="0" algn="ctr">
              <a:buNone/>
              <a:defRPr sz="2000" b="1" cap="all" baseline="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Presenter Name</a:t>
            </a:r>
          </a:p>
        </p:txBody>
      </p:sp>
      <p:sp>
        <p:nvSpPr>
          <p:cNvPr id="18" name="Text Placeholder 8">
            <a:extLst>
              <a:ext uri="{FF2B5EF4-FFF2-40B4-BE49-F238E27FC236}">
                <a16:creationId xmlns:a16="http://schemas.microsoft.com/office/drawing/2014/main" xmlns="" id="{A698A616-2BD8-104D-A439-24B3E19AC142}"/>
              </a:ext>
            </a:extLst>
          </p:cNvPr>
          <p:cNvSpPr>
            <a:spLocks noGrp="1"/>
          </p:cNvSpPr>
          <p:nvPr>
            <p:ph type="body" sz="quarter" idx="18" hasCustomPrompt="1"/>
          </p:nvPr>
        </p:nvSpPr>
        <p:spPr>
          <a:xfrm>
            <a:off x="3890276" y="3268989"/>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sz="1600" b="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p:txBody>
      </p:sp>
      <p:sp>
        <p:nvSpPr>
          <p:cNvPr id="20" name="Text Placeholder 16">
            <a:extLst>
              <a:ext uri="{FF2B5EF4-FFF2-40B4-BE49-F238E27FC236}">
                <a16:creationId xmlns:a16="http://schemas.microsoft.com/office/drawing/2014/main" xmlns="" id="{0BF0194C-6E3F-DB46-B379-E02475F4E0F2}"/>
              </a:ext>
            </a:extLst>
          </p:cNvPr>
          <p:cNvSpPr>
            <a:spLocks noGrp="1"/>
          </p:cNvSpPr>
          <p:nvPr>
            <p:ph type="body" sz="quarter" idx="19" hasCustomPrompt="1"/>
          </p:nvPr>
        </p:nvSpPr>
        <p:spPr>
          <a:xfrm>
            <a:off x="6621837" y="2790119"/>
            <a:ext cx="2505560" cy="382527"/>
          </a:xfrm>
          <a:prstGeom prst="rect">
            <a:avLst/>
          </a:prstGeom>
        </p:spPr>
        <p:txBody>
          <a:bodyPr/>
          <a:lstStyle>
            <a:lvl1pPr marL="0" indent="0" algn="ctr">
              <a:buNone/>
              <a:defRPr sz="2000" b="1" cap="all" baseline="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Presenter Name</a:t>
            </a:r>
          </a:p>
        </p:txBody>
      </p:sp>
      <p:sp>
        <p:nvSpPr>
          <p:cNvPr id="24" name="Text Placeholder 8">
            <a:extLst>
              <a:ext uri="{FF2B5EF4-FFF2-40B4-BE49-F238E27FC236}">
                <a16:creationId xmlns:a16="http://schemas.microsoft.com/office/drawing/2014/main" xmlns="" id="{B8C4041A-878A-E543-B801-8B6043B7B83E}"/>
              </a:ext>
            </a:extLst>
          </p:cNvPr>
          <p:cNvSpPr>
            <a:spLocks noGrp="1"/>
          </p:cNvSpPr>
          <p:nvPr>
            <p:ph type="body" sz="quarter" idx="20" hasCustomPrompt="1"/>
          </p:nvPr>
        </p:nvSpPr>
        <p:spPr>
          <a:xfrm>
            <a:off x="6621425" y="3268989"/>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sz="1600" b="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p:txBody>
      </p:sp>
      <p:sp>
        <p:nvSpPr>
          <p:cNvPr id="25" name="Text Placeholder 16">
            <a:extLst>
              <a:ext uri="{FF2B5EF4-FFF2-40B4-BE49-F238E27FC236}">
                <a16:creationId xmlns:a16="http://schemas.microsoft.com/office/drawing/2014/main" xmlns="" id="{8DE1D66A-2194-7B46-913F-A41888540976}"/>
              </a:ext>
            </a:extLst>
          </p:cNvPr>
          <p:cNvSpPr>
            <a:spLocks noGrp="1"/>
          </p:cNvSpPr>
          <p:nvPr>
            <p:ph type="body" sz="quarter" idx="21" hasCustomPrompt="1"/>
          </p:nvPr>
        </p:nvSpPr>
        <p:spPr>
          <a:xfrm>
            <a:off x="9314230" y="2787164"/>
            <a:ext cx="2505560" cy="382527"/>
          </a:xfrm>
          <a:prstGeom prst="rect">
            <a:avLst/>
          </a:prstGeom>
        </p:spPr>
        <p:txBody>
          <a:bodyPr/>
          <a:lstStyle>
            <a:lvl1pPr marL="0" indent="0" algn="ctr">
              <a:buNone/>
              <a:defRPr sz="2000" b="1" cap="all" baseline="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Presenter Name</a:t>
            </a:r>
          </a:p>
        </p:txBody>
      </p:sp>
      <p:sp>
        <p:nvSpPr>
          <p:cNvPr id="26" name="Text Placeholder 8">
            <a:extLst>
              <a:ext uri="{FF2B5EF4-FFF2-40B4-BE49-F238E27FC236}">
                <a16:creationId xmlns:a16="http://schemas.microsoft.com/office/drawing/2014/main" xmlns="" id="{DBF58AC4-2C9D-F149-8265-0F07FA49D747}"/>
              </a:ext>
            </a:extLst>
          </p:cNvPr>
          <p:cNvSpPr>
            <a:spLocks noGrp="1"/>
          </p:cNvSpPr>
          <p:nvPr>
            <p:ph type="body" sz="quarter" idx="22" hasCustomPrompt="1"/>
          </p:nvPr>
        </p:nvSpPr>
        <p:spPr>
          <a:xfrm>
            <a:off x="9313818" y="3258210"/>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sz="1600" b="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Title/Location/Contact</a:t>
            </a:r>
          </a:p>
        </p:txBody>
      </p:sp>
    </p:spTree>
    <p:extLst>
      <p:ext uri="{BB962C8B-B14F-4D97-AF65-F5344CB8AC3E}">
        <p14:creationId xmlns:p14="http://schemas.microsoft.com/office/powerpoint/2010/main" xmlns="" val="2059181693"/>
      </p:ext>
    </p:extLst>
  </p:cSld>
  <p:clrMapOvr>
    <a:masterClrMapping/>
  </p:clrMapOvr>
  <p:transition spd="med">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regunta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1ECB4079-43C6-054F-B9EF-F5059015F1C0}"/>
              </a:ext>
            </a:extLst>
          </p:cNvPr>
          <p:cNvSpPr/>
          <p:nvPr userDrawn="1"/>
        </p:nvSpPr>
        <p:spPr>
          <a:xfrm>
            <a:off x="3493608" y="1"/>
            <a:ext cx="8707316" cy="68661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3">
            <a:extLst>
              <a:ext uri="{FF2B5EF4-FFF2-40B4-BE49-F238E27FC236}">
                <a16:creationId xmlns:a16="http://schemas.microsoft.com/office/drawing/2014/main" xmlns="" id="{B0167012-8C82-0F47-AF2D-C58154B10122}"/>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900">
                <a:solidFill>
                  <a:schemeClr val="bg1"/>
                </a:solidFill>
              </a:defRPr>
            </a:lvl1pPr>
          </a:lstStyle>
          <a:p>
            <a:fld id="{B73F69C2-009F-4240-9724-5B3BAC1E9E06}" type="slidenum">
              <a:rPr lang="en-US" smtClean="0"/>
              <a:pPr/>
              <a:t>‹#›</a:t>
            </a:fld>
            <a:endParaRPr lang="en-US"/>
          </a:p>
        </p:txBody>
      </p:sp>
      <p:sp>
        <p:nvSpPr>
          <p:cNvPr id="7" name="Rectangle 6"/>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xmlns="" id="{2AB461DB-A8C3-044A-9D82-9D52328F32E8}"/>
              </a:ext>
            </a:extLst>
          </p:cNvPr>
          <p:cNvPicPr>
            <a:picLocks noChangeAspect="1"/>
          </p:cNvPicPr>
          <p:nvPr userDrawn="1"/>
        </p:nvPicPr>
        <p:blipFill>
          <a:blip r:embed="rId2" cstate="print"/>
          <a:srcRect/>
          <a:stretch>
            <a:fillRect/>
          </a:stretch>
        </p:blipFill>
        <p:spPr>
          <a:xfrm>
            <a:off x="4714119" y="2830915"/>
            <a:ext cx="6266293" cy="1196169"/>
          </a:xfrm>
          <a:prstGeom prst="rect">
            <a:avLst/>
          </a:prstGeom>
        </p:spPr>
      </p:pic>
      <p:sp>
        <p:nvSpPr>
          <p:cNvPr id="17" name="Rectangle 16">
            <a:extLst>
              <a:ext uri="{FF2B5EF4-FFF2-40B4-BE49-F238E27FC236}">
                <a16:creationId xmlns:a16="http://schemas.microsoft.com/office/drawing/2014/main" xmlns="" id="{727B5A56-0D46-B043-84C7-7B53FCC9995A}"/>
              </a:ext>
            </a:extLst>
          </p:cNvPr>
          <p:cNvSpPr/>
          <p:nvPr userDrawn="1"/>
        </p:nvSpPr>
        <p:spPr>
          <a:xfrm>
            <a:off x="5358950" y="5695060"/>
            <a:ext cx="4976632" cy="584775"/>
          </a:xfrm>
          <a:prstGeom prst="rect">
            <a:avLst/>
          </a:prstGeom>
          <a:noFill/>
        </p:spPr>
        <p:txBody>
          <a:bodyPr wrap="square">
            <a:spAutoFit/>
          </a:bodyPr>
          <a:lstStyle/>
          <a:p>
            <a:pPr algn="ctr"/>
            <a:r>
              <a:rPr lang="en-US" sz="800" b="0" i="0" kern="1200">
                <a:solidFill>
                  <a:schemeClr val="bg1">
                    <a:lumMod val="95000"/>
                  </a:schemeClr>
                </a:solidFill>
                <a:latin typeface="+mn-lt"/>
                <a:ea typeface="+mn-ea"/>
                <a:cs typeface="+mn-cs"/>
              </a:rPr>
              <a:t>This information provided by Littler is not a substitute for experienced legal counsel and does not provide legal advice or attempt to address the numerous factual issues that inevitably arise in any employment-related dispute.</a:t>
            </a:r>
            <a:br>
              <a:rPr lang="en-US" sz="800" b="0" i="0" kern="1200">
                <a:solidFill>
                  <a:schemeClr val="bg1">
                    <a:lumMod val="95000"/>
                  </a:schemeClr>
                </a:solidFill>
                <a:latin typeface="+mn-lt"/>
                <a:ea typeface="+mn-ea"/>
                <a:cs typeface="+mn-cs"/>
              </a:rPr>
            </a:br>
            <a:r>
              <a:rPr lang="en-US" sz="800" b="0" i="0" kern="1200">
                <a:solidFill>
                  <a:schemeClr val="bg1">
                    <a:lumMod val="95000"/>
                  </a:schemeClr>
                </a:solidFill>
                <a:latin typeface="+mn-lt"/>
                <a:ea typeface="+mn-ea"/>
                <a:cs typeface="+mn-cs"/>
              </a:rPr>
              <a:t>Although this information attempts to cover some major recent developments, it is not all-inclusive, and the current status of any decision or principle of law should</a:t>
            </a:r>
            <a:r>
              <a:rPr lang="en-US" sz="800" b="0" i="0" kern="1200" baseline="0">
                <a:solidFill>
                  <a:schemeClr val="bg1">
                    <a:lumMod val="95000"/>
                  </a:schemeClr>
                </a:solidFill>
                <a:latin typeface="+mn-lt"/>
                <a:ea typeface="+mn-ea"/>
                <a:cs typeface="+mn-cs"/>
              </a:rPr>
              <a:t> be verified by counsel.</a:t>
            </a:r>
            <a:r>
              <a:rPr lang="en-US" sz="800" b="0" i="0" kern="1200">
                <a:solidFill>
                  <a:schemeClr val="bg1">
                    <a:lumMod val="95000"/>
                  </a:schemeClr>
                </a:solidFill>
                <a:latin typeface="+mn-lt"/>
                <a:ea typeface="+mn-ea"/>
                <a:cs typeface="+mn-cs"/>
              </a:rPr>
              <a:t>    </a:t>
            </a:r>
            <a:endParaRPr lang="en-US" sz="800">
              <a:solidFill>
                <a:schemeClr val="bg1">
                  <a:lumMod val="95000"/>
                </a:schemeClr>
              </a:solidFill>
            </a:endParaRPr>
          </a:p>
        </p:txBody>
      </p:sp>
      <p:sp>
        <p:nvSpPr>
          <p:cNvPr id="18" name="Rectangle 17">
            <a:extLst>
              <a:ext uri="{FF2B5EF4-FFF2-40B4-BE49-F238E27FC236}">
                <a16:creationId xmlns:a16="http://schemas.microsoft.com/office/drawing/2014/main" xmlns="" id="{3011407C-FBCB-5947-82C0-7115B3A804F5}"/>
              </a:ext>
            </a:extLst>
          </p:cNvPr>
          <p:cNvSpPr/>
          <p:nvPr userDrawn="1"/>
        </p:nvSpPr>
        <p:spPr>
          <a:xfrm>
            <a:off x="-12377" y="3447519"/>
            <a:ext cx="3531134" cy="341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3E506858-B8CE-FA4A-B305-98B7066E1D90}"/>
              </a:ext>
            </a:extLst>
          </p:cNvPr>
          <p:cNvSpPr/>
          <p:nvPr userDrawn="1"/>
        </p:nvSpPr>
        <p:spPr>
          <a:xfrm>
            <a:off x="-10548" y="-3662"/>
            <a:ext cx="1795173" cy="16991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A81324F0-A628-9947-AB69-E9F8B1BA3A4D}"/>
              </a:ext>
            </a:extLst>
          </p:cNvPr>
          <p:cNvSpPr/>
          <p:nvPr userDrawn="1"/>
        </p:nvSpPr>
        <p:spPr>
          <a:xfrm>
            <a:off x="-10548" y="1692689"/>
            <a:ext cx="1769674" cy="17589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4AB6D43A-83A1-854D-9096-DA628738ADBD}"/>
              </a:ext>
            </a:extLst>
          </p:cNvPr>
          <p:cNvSpPr/>
          <p:nvPr userDrawn="1"/>
        </p:nvSpPr>
        <p:spPr>
          <a:xfrm>
            <a:off x="1734481" y="1694219"/>
            <a:ext cx="1784276" cy="17611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xmlns="" id="{D2E2C08D-E8D9-A44C-B665-CA9E1BCF94EC}"/>
              </a:ext>
            </a:extLst>
          </p:cNvPr>
          <p:cNvPicPr>
            <a:picLocks noChangeAspect="1"/>
          </p:cNvPicPr>
          <p:nvPr userDrawn="1"/>
        </p:nvPicPr>
        <p:blipFill>
          <a:blip r:embed="rId3" cstate="print"/>
          <a:srcRect/>
          <a:stretch>
            <a:fillRect/>
          </a:stretch>
        </p:blipFill>
        <p:spPr>
          <a:xfrm>
            <a:off x="2101488" y="1915708"/>
            <a:ext cx="1079482" cy="1476264"/>
          </a:xfrm>
          <a:prstGeom prst="rect">
            <a:avLst/>
          </a:prstGeom>
        </p:spPr>
      </p:pic>
      <p:sp>
        <p:nvSpPr>
          <p:cNvPr id="23" name="Rectangle 22">
            <a:extLst>
              <a:ext uri="{FF2B5EF4-FFF2-40B4-BE49-F238E27FC236}">
                <a16:creationId xmlns:a16="http://schemas.microsoft.com/office/drawing/2014/main" xmlns="" id="{32D3B964-E821-7C44-81F7-BFE41C8AB1C5}"/>
              </a:ext>
            </a:extLst>
          </p:cNvPr>
          <p:cNvSpPr/>
          <p:nvPr userDrawn="1"/>
        </p:nvSpPr>
        <p:spPr>
          <a:xfrm>
            <a:off x="1734481" y="-3662"/>
            <a:ext cx="1795173" cy="16991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xmlns="" id="{43D3BA88-D571-CF4D-9A86-72634ED4E3F4}"/>
              </a:ext>
            </a:extLst>
          </p:cNvPr>
          <p:cNvPicPr>
            <a:picLocks noChangeAspect="1"/>
          </p:cNvPicPr>
          <p:nvPr userDrawn="1"/>
        </p:nvPicPr>
        <p:blipFill>
          <a:blip r:embed="rId4" cstate="print"/>
          <a:srcRect/>
          <a:stretch>
            <a:fillRect/>
          </a:stretch>
        </p:blipFill>
        <p:spPr>
          <a:xfrm>
            <a:off x="13361" y="-115657"/>
            <a:ext cx="1667187" cy="1906944"/>
          </a:xfrm>
          <a:prstGeom prst="rect">
            <a:avLst/>
          </a:prstGeom>
        </p:spPr>
      </p:pic>
      <p:pic>
        <p:nvPicPr>
          <p:cNvPr id="26" name="Picture 25">
            <a:extLst>
              <a:ext uri="{FF2B5EF4-FFF2-40B4-BE49-F238E27FC236}">
                <a16:creationId xmlns:a16="http://schemas.microsoft.com/office/drawing/2014/main" xmlns="" id="{52827BAD-6047-344F-9268-2FCE3D2223A8}"/>
              </a:ext>
            </a:extLst>
          </p:cNvPr>
          <p:cNvPicPr>
            <a:picLocks noChangeAspect="1"/>
          </p:cNvPicPr>
          <p:nvPr userDrawn="1"/>
        </p:nvPicPr>
        <p:blipFill>
          <a:blip r:embed="rId5" cstate="print"/>
          <a:srcRect/>
          <a:stretch>
            <a:fillRect/>
          </a:stretch>
        </p:blipFill>
        <p:spPr>
          <a:xfrm>
            <a:off x="202494" y="3296672"/>
            <a:ext cx="3200400" cy="3657600"/>
          </a:xfrm>
          <a:prstGeom prst="rect">
            <a:avLst/>
          </a:prstGeom>
        </p:spPr>
      </p:pic>
    </p:spTree>
    <p:extLst>
      <p:ext uri="{BB962C8B-B14F-4D97-AF65-F5344CB8AC3E}">
        <p14:creationId xmlns:p14="http://schemas.microsoft.com/office/powerpoint/2010/main" xmlns="" val="409790236"/>
      </p:ext>
    </p:extLst>
  </p:cSld>
  <p:clrMapOvr>
    <a:masterClrMapping/>
  </p:clrMapOvr>
  <p:transition spd="med">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racia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ECB4079-43C6-054F-B9EF-F5059015F1C0}"/>
              </a:ext>
            </a:extLst>
          </p:cNvPr>
          <p:cNvSpPr/>
          <p:nvPr userDrawn="1"/>
        </p:nvSpPr>
        <p:spPr>
          <a:xfrm>
            <a:off x="3493608" y="1"/>
            <a:ext cx="8707316" cy="6866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3">
            <a:extLst>
              <a:ext uri="{FF2B5EF4-FFF2-40B4-BE49-F238E27FC236}">
                <a16:creationId xmlns:a16="http://schemas.microsoft.com/office/drawing/2014/main" xmlns="" id="{60977222-1F29-1347-B48B-B3FF9DCBF9F4}"/>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1000">
                <a:solidFill>
                  <a:schemeClr val="bg1"/>
                </a:solidFill>
                <a:latin typeface="+mn-lt"/>
              </a:defRPr>
            </a:lvl1pPr>
          </a:lstStyle>
          <a:p>
            <a:fld id="{B73F69C2-009F-4240-9724-5B3BAC1E9E06}" type="slidenum">
              <a:rPr lang="en-US" smtClean="0"/>
              <a:pPr/>
              <a:t>‹#›</a:t>
            </a:fld>
            <a:endParaRPr lang="en-US"/>
          </a:p>
        </p:txBody>
      </p:sp>
      <p:sp>
        <p:nvSpPr>
          <p:cNvPr id="15" name="Rectangle 14"/>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xmlns="" id="{2BDF18CC-7CF1-2049-880A-6E6919F83F75}"/>
              </a:ext>
            </a:extLst>
          </p:cNvPr>
          <p:cNvPicPr>
            <a:picLocks noChangeAspect="1"/>
          </p:cNvPicPr>
          <p:nvPr userDrawn="1"/>
        </p:nvPicPr>
        <p:blipFill>
          <a:blip r:embed="rId2" cstate="print"/>
          <a:srcRect b="-1369"/>
          <a:stretch>
            <a:fillRect/>
          </a:stretch>
        </p:blipFill>
        <p:spPr>
          <a:xfrm>
            <a:off x="5669019" y="2796929"/>
            <a:ext cx="4357578" cy="1264141"/>
          </a:xfrm>
          <a:prstGeom prst="rect">
            <a:avLst/>
          </a:prstGeom>
        </p:spPr>
      </p:pic>
      <p:sp>
        <p:nvSpPr>
          <p:cNvPr id="19" name="Rectangle 18">
            <a:extLst>
              <a:ext uri="{FF2B5EF4-FFF2-40B4-BE49-F238E27FC236}">
                <a16:creationId xmlns:a16="http://schemas.microsoft.com/office/drawing/2014/main" xmlns="" id="{727B5A56-0D46-B043-84C7-7B53FCC9995A}"/>
              </a:ext>
            </a:extLst>
          </p:cNvPr>
          <p:cNvSpPr/>
          <p:nvPr userDrawn="1"/>
        </p:nvSpPr>
        <p:spPr>
          <a:xfrm>
            <a:off x="5358950" y="5695060"/>
            <a:ext cx="4976632" cy="584775"/>
          </a:xfrm>
          <a:prstGeom prst="rect">
            <a:avLst/>
          </a:prstGeom>
          <a:noFill/>
        </p:spPr>
        <p:txBody>
          <a:bodyPr wrap="square">
            <a:spAutoFit/>
          </a:bodyPr>
          <a:lstStyle/>
          <a:p>
            <a:pPr algn="ctr"/>
            <a:r>
              <a:rPr lang="en-US" sz="800" b="0" i="0" kern="1200">
                <a:solidFill>
                  <a:schemeClr val="bg1">
                    <a:lumMod val="95000"/>
                  </a:schemeClr>
                </a:solidFill>
                <a:latin typeface="+mn-lt"/>
                <a:ea typeface="+mn-ea"/>
                <a:cs typeface="+mn-cs"/>
              </a:rPr>
              <a:t>This information provided by Littler is not a substitute for experienced legal counsel and does not provide legal advice or attempt to address the numerous factual issues that inevitably arise in any employment-related dispute.</a:t>
            </a:r>
            <a:br>
              <a:rPr lang="en-US" sz="800" b="0" i="0" kern="1200">
                <a:solidFill>
                  <a:schemeClr val="bg1">
                    <a:lumMod val="95000"/>
                  </a:schemeClr>
                </a:solidFill>
                <a:latin typeface="+mn-lt"/>
                <a:ea typeface="+mn-ea"/>
                <a:cs typeface="+mn-cs"/>
              </a:rPr>
            </a:br>
            <a:r>
              <a:rPr lang="en-US" sz="800" b="0" i="0" kern="1200">
                <a:solidFill>
                  <a:schemeClr val="bg1">
                    <a:lumMod val="95000"/>
                  </a:schemeClr>
                </a:solidFill>
                <a:latin typeface="+mn-lt"/>
                <a:ea typeface="+mn-ea"/>
                <a:cs typeface="+mn-cs"/>
              </a:rPr>
              <a:t>Although this information attempts to cover some major recent developments, it is not all-inclusive, and the current status of any decision or principle of law should</a:t>
            </a:r>
            <a:r>
              <a:rPr lang="en-US" sz="800" b="0" i="0" kern="1200" baseline="0">
                <a:solidFill>
                  <a:schemeClr val="bg1">
                    <a:lumMod val="95000"/>
                  </a:schemeClr>
                </a:solidFill>
                <a:latin typeface="+mn-lt"/>
                <a:ea typeface="+mn-ea"/>
                <a:cs typeface="+mn-cs"/>
              </a:rPr>
              <a:t> be verified by counsel.</a:t>
            </a:r>
            <a:r>
              <a:rPr lang="en-US" sz="800" b="0" i="0" kern="1200">
                <a:solidFill>
                  <a:schemeClr val="bg1">
                    <a:lumMod val="95000"/>
                  </a:schemeClr>
                </a:solidFill>
                <a:latin typeface="+mn-lt"/>
                <a:ea typeface="+mn-ea"/>
                <a:cs typeface="+mn-cs"/>
              </a:rPr>
              <a:t>    </a:t>
            </a:r>
            <a:endParaRPr lang="en-US" sz="800">
              <a:solidFill>
                <a:schemeClr val="bg1">
                  <a:lumMod val="95000"/>
                </a:schemeClr>
              </a:solidFill>
            </a:endParaRPr>
          </a:p>
        </p:txBody>
      </p:sp>
      <p:sp>
        <p:nvSpPr>
          <p:cNvPr id="16" name="Rectangle 15">
            <a:extLst>
              <a:ext uri="{FF2B5EF4-FFF2-40B4-BE49-F238E27FC236}">
                <a16:creationId xmlns:a16="http://schemas.microsoft.com/office/drawing/2014/main" xmlns="" id="{A9F46BC2-F9C9-484A-924D-04BA50984452}"/>
              </a:ext>
            </a:extLst>
          </p:cNvPr>
          <p:cNvSpPr/>
          <p:nvPr userDrawn="1"/>
        </p:nvSpPr>
        <p:spPr>
          <a:xfrm>
            <a:off x="-10548" y="-3662"/>
            <a:ext cx="1795173" cy="16991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D5DEBD60-5ECF-DD4E-9147-BE6B86D7D295}"/>
              </a:ext>
            </a:extLst>
          </p:cNvPr>
          <p:cNvSpPr/>
          <p:nvPr userDrawn="1"/>
        </p:nvSpPr>
        <p:spPr>
          <a:xfrm>
            <a:off x="-12377" y="3447519"/>
            <a:ext cx="3531134" cy="34104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CAEF6BBB-0169-B746-BA2C-2B7F0E041E70}"/>
              </a:ext>
            </a:extLst>
          </p:cNvPr>
          <p:cNvSpPr/>
          <p:nvPr userDrawn="1"/>
        </p:nvSpPr>
        <p:spPr>
          <a:xfrm>
            <a:off x="-10548" y="1692689"/>
            <a:ext cx="1769674" cy="17589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CA192501-7935-B947-8F87-E64DD470FF3D}"/>
              </a:ext>
            </a:extLst>
          </p:cNvPr>
          <p:cNvSpPr/>
          <p:nvPr userDrawn="1"/>
        </p:nvSpPr>
        <p:spPr>
          <a:xfrm>
            <a:off x="1734481" y="-3662"/>
            <a:ext cx="1795173" cy="16991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xmlns="" id="{36BDE028-A6AC-4546-A973-39427177A1DE}"/>
              </a:ext>
            </a:extLst>
          </p:cNvPr>
          <p:cNvPicPr>
            <a:picLocks noChangeAspect="1"/>
          </p:cNvPicPr>
          <p:nvPr userDrawn="1"/>
        </p:nvPicPr>
        <p:blipFill>
          <a:blip r:embed="rId3" cstate="print"/>
          <a:srcRect/>
          <a:stretch>
            <a:fillRect/>
          </a:stretch>
        </p:blipFill>
        <p:spPr>
          <a:xfrm>
            <a:off x="13361" y="-115657"/>
            <a:ext cx="1667187" cy="1906944"/>
          </a:xfrm>
          <a:prstGeom prst="rect">
            <a:avLst/>
          </a:prstGeom>
        </p:spPr>
      </p:pic>
      <p:sp>
        <p:nvSpPr>
          <p:cNvPr id="24" name="Rectangle 23">
            <a:extLst>
              <a:ext uri="{FF2B5EF4-FFF2-40B4-BE49-F238E27FC236}">
                <a16:creationId xmlns:a16="http://schemas.microsoft.com/office/drawing/2014/main" xmlns="" id="{EE01F5E0-6582-354B-905D-ED2C3EA3AF57}"/>
              </a:ext>
            </a:extLst>
          </p:cNvPr>
          <p:cNvSpPr/>
          <p:nvPr userDrawn="1"/>
        </p:nvSpPr>
        <p:spPr>
          <a:xfrm>
            <a:off x="1734481" y="1694219"/>
            <a:ext cx="1784276" cy="17611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xmlns="" id="{5D2829E0-769E-FE40-BBFA-A16975E0F37A}"/>
              </a:ext>
            </a:extLst>
          </p:cNvPr>
          <p:cNvPicPr>
            <a:picLocks noChangeAspect="1"/>
          </p:cNvPicPr>
          <p:nvPr userDrawn="1"/>
        </p:nvPicPr>
        <p:blipFill>
          <a:blip r:embed="rId4" cstate="print"/>
          <a:srcRect/>
          <a:stretch>
            <a:fillRect/>
          </a:stretch>
        </p:blipFill>
        <p:spPr>
          <a:xfrm>
            <a:off x="2101488" y="1915708"/>
            <a:ext cx="1079482" cy="1476264"/>
          </a:xfrm>
          <a:prstGeom prst="rect">
            <a:avLst/>
          </a:prstGeom>
        </p:spPr>
      </p:pic>
      <p:pic>
        <p:nvPicPr>
          <p:cNvPr id="26" name="Picture 25">
            <a:extLst>
              <a:ext uri="{FF2B5EF4-FFF2-40B4-BE49-F238E27FC236}">
                <a16:creationId xmlns:a16="http://schemas.microsoft.com/office/drawing/2014/main" xmlns="" id="{AF49F3CE-49B7-2843-977A-A71754EF4693}"/>
              </a:ext>
            </a:extLst>
          </p:cNvPr>
          <p:cNvPicPr>
            <a:picLocks noChangeAspect="1"/>
          </p:cNvPicPr>
          <p:nvPr userDrawn="1"/>
        </p:nvPicPr>
        <p:blipFill>
          <a:blip r:embed="rId5" cstate="print"/>
          <a:srcRect/>
          <a:stretch>
            <a:fillRect/>
          </a:stretch>
        </p:blipFill>
        <p:spPr>
          <a:xfrm>
            <a:off x="202494" y="3296672"/>
            <a:ext cx="3200400" cy="3657600"/>
          </a:xfrm>
          <a:prstGeom prst="rect">
            <a:avLst/>
          </a:prstGeom>
        </p:spPr>
      </p:pic>
    </p:spTree>
    <p:extLst>
      <p:ext uri="{BB962C8B-B14F-4D97-AF65-F5344CB8AC3E}">
        <p14:creationId xmlns:p14="http://schemas.microsoft.com/office/powerpoint/2010/main" xmlns="" val="3829713276"/>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9CBDEC-4011-4E9D-9347-10EB814444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998E3D5C-B630-42A8-B5BC-C5ADB51993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82A5AA9-746E-4DD9-A159-E8EBBC14CD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6F94CB3-1B3E-486F-BE06-C6D7879F33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248A232-84F8-482C-B483-9032D103B0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CEBC96A-9878-40C4-8985-06BF3A6554D2}"/>
              </a:ext>
            </a:extLst>
          </p:cNvPr>
          <p:cNvSpPr>
            <a:spLocks noGrp="1"/>
          </p:cNvSpPr>
          <p:nvPr>
            <p:ph type="dt" sz="half" idx="10"/>
          </p:nvPr>
        </p:nvSpPr>
        <p:spPr/>
        <p:txBody>
          <a:bodyPr/>
          <a:lstStyle/>
          <a:p>
            <a:fld id="{6BB860F9-8F5F-4D42-957B-9A3C8BA1D187}" type="datetimeFigureOut">
              <a:rPr lang="en-US" smtClean="0"/>
              <a:pPr/>
              <a:t>10/18/2021</a:t>
            </a:fld>
            <a:endParaRPr lang="en-US"/>
          </a:p>
        </p:txBody>
      </p:sp>
      <p:sp>
        <p:nvSpPr>
          <p:cNvPr id="8" name="Footer Placeholder 7">
            <a:extLst>
              <a:ext uri="{FF2B5EF4-FFF2-40B4-BE49-F238E27FC236}">
                <a16:creationId xmlns:a16="http://schemas.microsoft.com/office/drawing/2014/main" xmlns="" id="{AEFBFDC8-DC71-4E35-AE1B-98754B6496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DF920D3-2F4F-4E1A-AE8F-A1BBA4EBECF2}"/>
              </a:ext>
            </a:extLst>
          </p:cNvPr>
          <p:cNvSpPr>
            <a:spLocks noGrp="1"/>
          </p:cNvSpPr>
          <p:nvPr>
            <p:ph type="sldNum" sz="quarter" idx="12"/>
          </p:nvPr>
        </p:nvSpPr>
        <p:spPr/>
        <p:txBody>
          <a:bodyPr/>
          <a:lstStyle/>
          <a:p>
            <a:fld id="{649A8FF7-3B00-4EF9-9AF4-3659A333E482}" type="slidenum">
              <a:rPr lang="en-US" smtClean="0"/>
              <a:pPr/>
              <a:t>‹#›</a:t>
            </a:fld>
            <a:endParaRPr lang="en-US"/>
          </a:p>
        </p:txBody>
      </p:sp>
    </p:spTree>
    <p:extLst>
      <p:ext uri="{BB962C8B-B14F-4D97-AF65-F5344CB8AC3E}">
        <p14:creationId xmlns:p14="http://schemas.microsoft.com/office/powerpoint/2010/main" xmlns="" val="16989538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2D4E21-CE38-4AA6-B0F1-691AFC1C46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106F07F-B732-4F61-8A7A-E88E59AA5ED0}"/>
              </a:ext>
            </a:extLst>
          </p:cNvPr>
          <p:cNvSpPr>
            <a:spLocks noGrp="1"/>
          </p:cNvSpPr>
          <p:nvPr>
            <p:ph type="dt" sz="half" idx="10"/>
          </p:nvPr>
        </p:nvSpPr>
        <p:spPr/>
        <p:txBody>
          <a:bodyPr/>
          <a:lstStyle/>
          <a:p>
            <a:fld id="{6BB860F9-8F5F-4D42-957B-9A3C8BA1D187}" type="datetimeFigureOut">
              <a:rPr lang="en-US" smtClean="0"/>
              <a:pPr/>
              <a:t>10/18/2021</a:t>
            </a:fld>
            <a:endParaRPr lang="en-US"/>
          </a:p>
        </p:txBody>
      </p:sp>
      <p:sp>
        <p:nvSpPr>
          <p:cNvPr id="4" name="Footer Placeholder 3">
            <a:extLst>
              <a:ext uri="{FF2B5EF4-FFF2-40B4-BE49-F238E27FC236}">
                <a16:creationId xmlns:a16="http://schemas.microsoft.com/office/drawing/2014/main" xmlns="" id="{E23EEC12-DFBA-4CAF-9141-0F1A0C4D3C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3233A76-5453-45B0-B0EB-F6907744AF87}"/>
              </a:ext>
            </a:extLst>
          </p:cNvPr>
          <p:cNvSpPr>
            <a:spLocks noGrp="1"/>
          </p:cNvSpPr>
          <p:nvPr>
            <p:ph type="sldNum" sz="quarter" idx="12"/>
          </p:nvPr>
        </p:nvSpPr>
        <p:spPr/>
        <p:txBody>
          <a:bodyPr/>
          <a:lstStyle/>
          <a:p>
            <a:fld id="{649A8FF7-3B00-4EF9-9AF4-3659A333E482}" type="slidenum">
              <a:rPr lang="en-US" smtClean="0"/>
              <a:pPr/>
              <a:t>‹#›</a:t>
            </a:fld>
            <a:endParaRPr lang="en-US"/>
          </a:p>
        </p:txBody>
      </p:sp>
    </p:spTree>
    <p:extLst>
      <p:ext uri="{BB962C8B-B14F-4D97-AF65-F5344CB8AC3E}">
        <p14:creationId xmlns:p14="http://schemas.microsoft.com/office/powerpoint/2010/main" xmlns="" val="33423349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A348B80-A3E9-4A8D-97FF-45E6E6620CB3}"/>
              </a:ext>
            </a:extLst>
          </p:cNvPr>
          <p:cNvSpPr>
            <a:spLocks noGrp="1"/>
          </p:cNvSpPr>
          <p:nvPr>
            <p:ph type="dt" sz="half" idx="10"/>
          </p:nvPr>
        </p:nvSpPr>
        <p:spPr/>
        <p:txBody>
          <a:bodyPr/>
          <a:lstStyle/>
          <a:p>
            <a:fld id="{6BB860F9-8F5F-4D42-957B-9A3C8BA1D187}" type="datetimeFigureOut">
              <a:rPr lang="en-US" smtClean="0"/>
              <a:pPr/>
              <a:t>10/18/2021</a:t>
            </a:fld>
            <a:endParaRPr lang="en-US"/>
          </a:p>
        </p:txBody>
      </p:sp>
      <p:sp>
        <p:nvSpPr>
          <p:cNvPr id="3" name="Footer Placeholder 2">
            <a:extLst>
              <a:ext uri="{FF2B5EF4-FFF2-40B4-BE49-F238E27FC236}">
                <a16:creationId xmlns:a16="http://schemas.microsoft.com/office/drawing/2014/main" xmlns="" id="{7705799B-6FAE-49D9-9D6A-2BA5D3D06D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C72CA54-9E10-4193-B820-902E37D70B2D}"/>
              </a:ext>
            </a:extLst>
          </p:cNvPr>
          <p:cNvSpPr>
            <a:spLocks noGrp="1"/>
          </p:cNvSpPr>
          <p:nvPr>
            <p:ph type="sldNum" sz="quarter" idx="12"/>
          </p:nvPr>
        </p:nvSpPr>
        <p:spPr/>
        <p:txBody>
          <a:bodyPr/>
          <a:lstStyle/>
          <a:p>
            <a:fld id="{649A8FF7-3B00-4EF9-9AF4-3659A333E482}" type="slidenum">
              <a:rPr lang="en-US" smtClean="0"/>
              <a:pPr/>
              <a:t>‹#›</a:t>
            </a:fld>
            <a:endParaRPr lang="en-US"/>
          </a:p>
        </p:txBody>
      </p:sp>
    </p:spTree>
    <p:extLst>
      <p:ext uri="{BB962C8B-B14F-4D97-AF65-F5344CB8AC3E}">
        <p14:creationId xmlns:p14="http://schemas.microsoft.com/office/powerpoint/2010/main" xmlns="" val="3816768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68B8-4E9C-4919-BA04-B343F2C06F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3257833A-0502-4285-8C44-E6866CCEA7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D91F772-EB81-4691-870C-6CAA05CE20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77C876A-C1F7-46F5-A031-0750B675FD55}"/>
              </a:ext>
            </a:extLst>
          </p:cNvPr>
          <p:cNvSpPr>
            <a:spLocks noGrp="1"/>
          </p:cNvSpPr>
          <p:nvPr>
            <p:ph type="dt" sz="half" idx="10"/>
          </p:nvPr>
        </p:nvSpPr>
        <p:spPr/>
        <p:txBody>
          <a:bodyPr/>
          <a:lstStyle/>
          <a:p>
            <a:fld id="{6BB860F9-8F5F-4D42-957B-9A3C8BA1D187}" type="datetimeFigureOut">
              <a:rPr lang="en-US" smtClean="0"/>
              <a:pPr/>
              <a:t>10/18/2021</a:t>
            </a:fld>
            <a:endParaRPr lang="en-US"/>
          </a:p>
        </p:txBody>
      </p:sp>
      <p:sp>
        <p:nvSpPr>
          <p:cNvPr id="6" name="Footer Placeholder 5">
            <a:extLst>
              <a:ext uri="{FF2B5EF4-FFF2-40B4-BE49-F238E27FC236}">
                <a16:creationId xmlns:a16="http://schemas.microsoft.com/office/drawing/2014/main" xmlns="" id="{D9F5CD87-9DFA-4D39-B1DB-A371772084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9F1EE17-A81A-4BFE-9520-F7625D10CE7C}"/>
              </a:ext>
            </a:extLst>
          </p:cNvPr>
          <p:cNvSpPr>
            <a:spLocks noGrp="1"/>
          </p:cNvSpPr>
          <p:nvPr>
            <p:ph type="sldNum" sz="quarter" idx="12"/>
          </p:nvPr>
        </p:nvSpPr>
        <p:spPr/>
        <p:txBody>
          <a:bodyPr/>
          <a:lstStyle/>
          <a:p>
            <a:fld id="{649A8FF7-3B00-4EF9-9AF4-3659A333E482}" type="slidenum">
              <a:rPr lang="en-US" smtClean="0"/>
              <a:pPr/>
              <a:t>‹#›</a:t>
            </a:fld>
            <a:endParaRPr lang="en-US"/>
          </a:p>
        </p:txBody>
      </p:sp>
    </p:spTree>
    <p:extLst>
      <p:ext uri="{BB962C8B-B14F-4D97-AF65-F5344CB8AC3E}">
        <p14:creationId xmlns:p14="http://schemas.microsoft.com/office/powerpoint/2010/main" xmlns="" val="80833337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F15282-5443-4615-A08F-30DAA8C8BE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A88B189-3632-4530-A3C6-B4A78DB015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B639469-0B3A-489E-930B-E8943F0550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5E82C18-5EEE-41AB-B491-6AA22E1FB19B}"/>
              </a:ext>
            </a:extLst>
          </p:cNvPr>
          <p:cNvSpPr>
            <a:spLocks noGrp="1"/>
          </p:cNvSpPr>
          <p:nvPr>
            <p:ph type="dt" sz="half" idx="10"/>
          </p:nvPr>
        </p:nvSpPr>
        <p:spPr/>
        <p:txBody>
          <a:bodyPr/>
          <a:lstStyle/>
          <a:p>
            <a:fld id="{6BB860F9-8F5F-4D42-957B-9A3C8BA1D187}" type="datetimeFigureOut">
              <a:rPr lang="en-US" smtClean="0"/>
              <a:pPr/>
              <a:t>10/18/2021</a:t>
            </a:fld>
            <a:endParaRPr lang="en-US"/>
          </a:p>
        </p:txBody>
      </p:sp>
      <p:sp>
        <p:nvSpPr>
          <p:cNvPr id="6" name="Footer Placeholder 5">
            <a:extLst>
              <a:ext uri="{FF2B5EF4-FFF2-40B4-BE49-F238E27FC236}">
                <a16:creationId xmlns:a16="http://schemas.microsoft.com/office/drawing/2014/main" xmlns="" id="{72D6ADED-3187-4A91-A2B0-48FD189678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199FFFC-FC55-4400-803B-FF122D990A0C}"/>
              </a:ext>
            </a:extLst>
          </p:cNvPr>
          <p:cNvSpPr>
            <a:spLocks noGrp="1"/>
          </p:cNvSpPr>
          <p:nvPr>
            <p:ph type="sldNum" sz="quarter" idx="12"/>
          </p:nvPr>
        </p:nvSpPr>
        <p:spPr/>
        <p:txBody>
          <a:bodyPr/>
          <a:lstStyle/>
          <a:p>
            <a:fld id="{649A8FF7-3B00-4EF9-9AF4-3659A333E482}" type="slidenum">
              <a:rPr lang="en-US" smtClean="0"/>
              <a:pPr/>
              <a:t>‹#›</a:t>
            </a:fld>
            <a:endParaRPr lang="en-US"/>
          </a:p>
        </p:txBody>
      </p:sp>
    </p:spTree>
    <p:extLst>
      <p:ext uri="{BB962C8B-B14F-4D97-AF65-F5344CB8AC3E}">
        <p14:creationId xmlns:p14="http://schemas.microsoft.com/office/powerpoint/2010/main" xmlns="" val="32388304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theme" Target="../theme/theme5.xml"/><Relationship Id="rId4"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2.xml"/><Relationship Id="rId7" Type="http://schemas.openxmlformats.org/officeDocument/2006/relationships/theme" Target="../theme/theme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1DB1178-9ADA-46AA-9DD0-2D78082BCB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6D1D136-4E3A-4056-AE48-A3059D25FE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09E4A47-FC51-4246-AE93-499961917F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B860F9-8F5F-4D42-957B-9A3C8BA1D187}" type="datetimeFigureOut">
              <a:rPr lang="en-US" smtClean="0"/>
              <a:pPr/>
              <a:t>10/18/2021</a:t>
            </a:fld>
            <a:endParaRPr lang="en-US"/>
          </a:p>
        </p:txBody>
      </p:sp>
      <p:sp>
        <p:nvSpPr>
          <p:cNvPr id="5" name="Footer Placeholder 4">
            <a:extLst>
              <a:ext uri="{FF2B5EF4-FFF2-40B4-BE49-F238E27FC236}">
                <a16:creationId xmlns:a16="http://schemas.microsoft.com/office/drawing/2014/main" xmlns="" id="{9DACA851-34B5-4641-8617-43B93D1843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1668F9C5-F312-41A2-87DA-8A87F9A7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9A8FF7-3B00-4EF9-9AF4-3659A333E482}" type="slidenum">
              <a:rPr lang="en-US" smtClean="0"/>
              <a:pPr/>
              <a:t>‹#›</a:t>
            </a:fld>
            <a:endParaRPr lang="en-US"/>
          </a:p>
        </p:txBody>
      </p:sp>
    </p:spTree>
    <p:extLst>
      <p:ext uri="{BB962C8B-B14F-4D97-AF65-F5344CB8AC3E}">
        <p14:creationId xmlns:p14="http://schemas.microsoft.com/office/powerpoint/2010/main" xmlns="" val="99146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66244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p:fade/>
  </p:transition>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28E9D72-7F5F-E24E-A471-A12AA52F7A26}"/>
              </a:ext>
            </a:extLst>
          </p:cNvPr>
          <p:cNvSpPr txBox="1"/>
          <p:nvPr userDrawn="1"/>
        </p:nvSpPr>
        <p:spPr>
          <a:xfrm>
            <a:off x="270933" y="6550968"/>
            <a:ext cx="3081867" cy="246221"/>
          </a:xfrm>
          <a:prstGeom prst="rect">
            <a:avLst/>
          </a:prstGeom>
          <a:noFill/>
        </p:spPr>
        <p:txBody>
          <a:bodyPr wrap="square" rtlCol="0">
            <a:spAutoFit/>
          </a:bodyPr>
          <a:lstStyle/>
          <a:p>
            <a:pPr algn="l"/>
            <a:r>
              <a:rPr lang="en-US" sz="1000" b="0" baseline="0">
                <a:solidFill>
                  <a:schemeClr val="tx1"/>
                </a:solidFill>
                <a:latin typeface="+mn-lt"/>
                <a:cs typeface="Calibri" panose="020F0502020204030204" pitchFamily="34" charset="0"/>
              </a:rPr>
              <a:t>© Littler Mendelson, P.C  |  2021</a:t>
            </a:r>
            <a:endParaRPr lang="en-US" sz="1000">
              <a:solidFill>
                <a:schemeClr val="tx1"/>
              </a:solidFill>
              <a:latin typeface="+mn-lt"/>
              <a:cs typeface="Calibri" panose="020F0502020204030204" pitchFamily="34" charset="0"/>
            </a:endParaRPr>
          </a:p>
        </p:txBody>
      </p:sp>
      <p:sp>
        <p:nvSpPr>
          <p:cNvPr id="3" name="Rectangle 2">
            <a:extLst>
              <a:ext uri="{FF2B5EF4-FFF2-40B4-BE49-F238E27FC236}">
                <a16:creationId xmlns:a16="http://schemas.microsoft.com/office/drawing/2014/main" xmlns="" id="{6CAF572B-454B-544E-B082-2B95567BB037}"/>
              </a:ext>
            </a:extLst>
          </p:cNvPr>
          <p:cNvSpPr/>
          <p:nvPr userDrawn="1"/>
        </p:nvSpPr>
        <p:spPr>
          <a:xfrm>
            <a:off x="5402541" y="6553200"/>
            <a:ext cx="1659429" cy="246221"/>
          </a:xfrm>
          <a:prstGeom prst="rect">
            <a:avLst/>
          </a:prstGeom>
        </p:spPr>
        <p:txBody>
          <a:bodyPr wrap="none">
            <a:spAutoFit/>
          </a:bodyPr>
          <a:lstStyle/>
          <a:p>
            <a:r>
              <a:rPr lang="en-US" sz="1000" b="0" i="0">
                <a:solidFill>
                  <a:schemeClr val="tx1"/>
                </a:solidFill>
                <a:latin typeface="+mn-lt"/>
                <a:cs typeface="Calibri" panose="020F0502020204030204" pitchFamily="34" charset="0"/>
              </a:rPr>
              <a:t>Proprietary and Confidential</a:t>
            </a:r>
          </a:p>
        </p:txBody>
      </p:sp>
      <p:sp>
        <p:nvSpPr>
          <p:cNvPr id="4" name="Slide Number Placeholder 3">
            <a:extLst>
              <a:ext uri="{FF2B5EF4-FFF2-40B4-BE49-F238E27FC236}">
                <a16:creationId xmlns:a16="http://schemas.microsoft.com/office/drawing/2014/main" xmlns="" id="{4420EC92-63EA-7941-B1C4-B220914EDD8D}"/>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1000">
                <a:solidFill>
                  <a:schemeClr val="tx1"/>
                </a:solidFill>
                <a:latin typeface="+mn-lt"/>
              </a:defRPr>
            </a:lvl1pPr>
          </a:lstStyle>
          <a:p>
            <a:fld id="{B73F69C2-009F-4240-9724-5B3BAC1E9E06}" type="slidenum">
              <a:rPr lang="en-US" smtClean="0"/>
              <a:pPr/>
              <a:t>‹#›</a:t>
            </a:fld>
            <a:endParaRPr lang="en-US"/>
          </a:p>
        </p:txBody>
      </p:sp>
    </p:spTree>
    <p:extLst>
      <p:ext uri="{BB962C8B-B14F-4D97-AF65-F5344CB8AC3E}">
        <p14:creationId xmlns:p14="http://schemas.microsoft.com/office/powerpoint/2010/main" xmlns="" val="275969575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ransition spd="med">
    <p:fade/>
  </p:transition>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CC30AA9-0E24-5741-8C57-76DB56961C93}"/>
              </a:ext>
            </a:extLst>
          </p:cNvPr>
          <p:cNvSpPr txBox="1"/>
          <p:nvPr userDrawn="1"/>
        </p:nvSpPr>
        <p:spPr>
          <a:xfrm>
            <a:off x="270933" y="6550968"/>
            <a:ext cx="3081867" cy="246221"/>
          </a:xfrm>
          <a:prstGeom prst="rect">
            <a:avLst/>
          </a:prstGeom>
          <a:noFill/>
        </p:spPr>
        <p:txBody>
          <a:bodyPr wrap="square" rtlCol="0">
            <a:spAutoFit/>
          </a:bodyPr>
          <a:lstStyle/>
          <a:p>
            <a:pPr algn="l"/>
            <a:r>
              <a:rPr lang="en-US" sz="1000" b="0" baseline="0">
                <a:solidFill>
                  <a:schemeClr val="tx1"/>
                </a:solidFill>
                <a:latin typeface="+mn-lt"/>
                <a:cs typeface="Calibri" panose="020F0502020204030204" pitchFamily="34" charset="0"/>
              </a:rPr>
              <a:t>© Littler Mendelson, P.C  |  2021</a:t>
            </a:r>
            <a:endParaRPr lang="en-US" sz="1000">
              <a:solidFill>
                <a:schemeClr val="tx1"/>
              </a:solidFill>
              <a:latin typeface="+mn-lt"/>
              <a:cs typeface="Calibri" panose="020F0502020204030204" pitchFamily="34" charset="0"/>
            </a:endParaRPr>
          </a:p>
        </p:txBody>
      </p:sp>
      <p:sp>
        <p:nvSpPr>
          <p:cNvPr id="3" name="Rectangle 2">
            <a:extLst>
              <a:ext uri="{FF2B5EF4-FFF2-40B4-BE49-F238E27FC236}">
                <a16:creationId xmlns:a16="http://schemas.microsoft.com/office/drawing/2014/main" xmlns="" id="{EF280352-8F67-0245-B814-CF4D9834F896}"/>
              </a:ext>
            </a:extLst>
          </p:cNvPr>
          <p:cNvSpPr/>
          <p:nvPr userDrawn="1"/>
        </p:nvSpPr>
        <p:spPr>
          <a:xfrm>
            <a:off x="5402541" y="6553200"/>
            <a:ext cx="1659429" cy="246221"/>
          </a:xfrm>
          <a:prstGeom prst="rect">
            <a:avLst/>
          </a:prstGeom>
        </p:spPr>
        <p:txBody>
          <a:bodyPr wrap="none">
            <a:spAutoFit/>
          </a:bodyPr>
          <a:lstStyle/>
          <a:p>
            <a:r>
              <a:rPr lang="en-US" sz="1000" b="0" i="0">
                <a:solidFill>
                  <a:schemeClr val="tx1"/>
                </a:solidFill>
                <a:latin typeface="+mn-lt"/>
                <a:cs typeface="Calibri" panose="020F0502020204030204" pitchFamily="34" charset="0"/>
              </a:rPr>
              <a:t>Proprietary and Confidential</a:t>
            </a:r>
          </a:p>
        </p:txBody>
      </p:sp>
      <p:sp>
        <p:nvSpPr>
          <p:cNvPr id="4" name="Slide Number Placeholder 3">
            <a:extLst>
              <a:ext uri="{FF2B5EF4-FFF2-40B4-BE49-F238E27FC236}">
                <a16:creationId xmlns:a16="http://schemas.microsoft.com/office/drawing/2014/main" xmlns="" id="{54557F3A-A8C1-FF41-A304-2ACACA15DDC5}"/>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1000">
                <a:solidFill>
                  <a:schemeClr val="tx1"/>
                </a:solidFill>
                <a:latin typeface="+mn-lt"/>
              </a:defRPr>
            </a:lvl1pPr>
          </a:lstStyle>
          <a:p>
            <a:fld id="{B73F69C2-009F-4240-9724-5B3BAC1E9E06}" type="slidenum">
              <a:rPr lang="en-US" smtClean="0"/>
              <a:pPr/>
              <a:t>‹#›</a:t>
            </a:fld>
            <a:endParaRPr lang="en-US"/>
          </a:p>
        </p:txBody>
      </p:sp>
    </p:spTree>
    <p:extLst>
      <p:ext uri="{BB962C8B-B14F-4D97-AF65-F5344CB8AC3E}">
        <p14:creationId xmlns:p14="http://schemas.microsoft.com/office/powerpoint/2010/main" xmlns="" val="412152936"/>
      </p:ext>
    </p:extLst>
  </p:cSld>
  <p:clrMap bg1="lt1" tx1="dk1" bg2="lt2" tx2="dk2" accent1="accent1" accent2="accent2" accent3="accent3" accent4="accent4" accent5="accent5" accent6="accent6" hlink="hlink" folHlink="folHlink"/>
  <p:sldLayoutIdLst>
    <p:sldLayoutId id="2147483685" r:id="rId1"/>
    <p:sldLayoutId id="2147483686" r:id="rId2"/>
  </p:sldLayoutIdLst>
  <p:transition spd="med">
    <p:fade/>
  </p:transition>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689574C-BC47-4F49-8384-F61C223B4511}"/>
              </a:ext>
            </a:extLst>
          </p:cNvPr>
          <p:cNvSpPr txBox="1"/>
          <p:nvPr userDrawn="1"/>
        </p:nvSpPr>
        <p:spPr>
          <a:xfrm>
            <a:off x="270933" y="6550968"/>
            <a:ext cx="3081867" cy="246221"/>
          </a:xfrm>
          <a:prstGeom prst="rect">
            <a:avLst/>
          </a:prstGeom>
          <a:noFill/>
        </p:spPr>
        <p:txBody>
          <a:bodyPr wrap="square" rtlCol="0">
            <a:spAutoFit/>
          </a:bodyPr>
          <a:lstStyle/>
          <a:p>
            <a:pPr algn="l"/>
            <a:r>
              <a:rPr lang="en-US" sz="1000" b="0" baseline="0">
                <a:solidFill>
                  <a:schemeClr val="tx1"/>
                </a:solidFill>
                <a:latin typeface="+mn-lt"/>
                <a:cs typeface="Calibri" panose="020F0502020204030204" pitchFamily="34" charset="0"/>
              </a:rPr>
              <a:t>© Littler Mendelson, P.C  |  2021</a:t>
            </a:r>
            <a:endParaRPr lang="en-US" sz="1000">
              <a:solidFill>
                <a:schemeClr val="tx1"/>
              </a:solidFill>
              <a:latin typeface="+mn-lt"/>
              <a:cs typeface="Calibri" panose="020F0502020204030204" pitchFamily="34" charset="0"/>
            </a:endParaRPr>
          </a:p>
        </p:txBody>
      </p:sp>
      <p:sp>
        <p:nvSpPr>
          <p:cNvPr id="3" name="Rectangle 2">
            <a:extLst>
              <a:ext uri="{FF2B5EF4-FFF2-40B4-BE49-F238E27FC236}">
                <a16:creationId xmlns:a16="http://schemas.microsoft.com/office/drawing/2014/main" xmlns="" id="{45A792AF-116E-2E47-AEF6-69862AF4429B}"/>
              </a:ext>
            </a:extLst>
          </p:cNvPr>
          <p:cNvSpPr/>
          <p:nvPr userDrawn="1"/>
        </p:nvSpPr>
        <p:spPr>
          <a:xfrm>
            <a:off x="5402541" y="6553200"/>
            <a:ext cx="1659429" cy="246221"/>
          </a:xfrm>
          <a:prstGeom prst="rect">
            <a:avLst/>
          </a:prstGeom>
        </p:spPr>
        <p:txBody>
          <a:bodyPr wrap="none">
            <a:spAutoFit/>
          </a:bodyPr>
          <a:lstStyle/>
          <a:p>
            <a:r>
              <a:rPr lang="en-US" sz="1000" b="0" i="0">
                <a:solidFill>
                  <a:schemeClr val="tx1"/>
                </a:solidFill>
                <a:latin typeface="+mn-lt"/>
                <a:cs typeface="Calibri" panose="020F0502020204030204" pitchFamily="34" charset="0"/>
              </a:rPr>
              <a:t>Proprietary and Confidential</a:t>
            </a:r>
          </a:p>
        </p:txBody>
      </p:sp>
      <p:sp>
        <p:nvSpPr>
          <p:cNvPr id="4" name="Slide Number Placeholder 3">
            <a:extLst>
              <a:ext uri="{FF2B5EF4-FFF2-40B4-BE49-F238E27FC236}">
                <a16:creationId xmlns:a16="http://schemas.microsoft.com/office/drawing/2014/main" xmlns="" id="{A69E6E07-036D-4040-9C4C-E19450FA5B5E}"/>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1000">
                <a:solidFill>
                  <a:schemeClr val="tx1"/>
                </a:solidFill>
                <a:latin typeface="+mn-lt"/>
              </a:defRPr>
            </a:lvl1pPr>
          </a:lstStyle>
          <a:p>
            <a:fld id="{B73F69C2-009F-4240-9724-5B3BAC1E9E06}" type="slidenum">
              <a:rPr lang="en-US" smtClean="0"/>
              <a:pPr/>
              <a:t>‹#›</a:t>
            </a:fld>
            <a:endParaRPr lang="en-US"/>
          </a:p>
        </p:txBody>
      </p:sp>
    </p:spTree>
    <p:extLst>
      <p:ext uri="{BB962C8B-B14F-4D97-AF65-F5344CB8AC3E}">
        <p14:creationId xmlns:p14="http://schemas.microsoft.com/office/powerpoint/2010/main" xmlns="" val="363580804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Lst>
  <p:transition spd="med">
    <p:fade/>
  </p:transition>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9017951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Lst>
  <p:transition spd="med">
    <p:fade/>
  </p:transition>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s://komonews.com/news/local/marysville-woman-claims-pregnancy-lead-to-firing-from-restaurant-job" TargetMode="Externa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hyperlink" Target="https://www.eeoc.gov/wysk/what-you-should-know-about-covid-19-and-ada-rehabilitation-act-and-other-eeo-laws" TargetMode="External"/><Relationship Id="rId2" Type="http://schemas.openxmlformats.org/officeDocument/2006/relationships/notesSlide" Target="../notesSlides/notesSlide7.xml"/><Relationship Id="rId1" Type="http://schemas.openxmlformats.org/officeDocument/2006/relationships/slideLayout" Target="../slideLayouts/slideLayout36.xml"/><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hyperlink" Target="https://hrsimple.com/blog/fmla-leave" TargetMode="Externa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6.xml"/></Relationships>
</file>

<file path=ppt/slides/_rels/slide5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2.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36.xml"/></Relationships>
</file>

<file path=ppt/slides/_rels/slide5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6.xml"/></Relationships>
</file>

<file path=ppt/slides/_rels/slide55.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6.xml"/></Relationships>
</file>

<file path=ppt/slides/_rels/slide5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36.xml"/></Relationships>
</file>

<file path=ppt/slides/_rels/slide5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1.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normAutofit/>
          </a:bodyPr>
          <a:lstStyle/>
          <a:p>
            <a:r>
              <a:rPr lang="en-US"/>
              <a:t>Time to Take Notes: Practical Guidance and Updates for Leave and Accommodation Issues for Educators</a:t>
            </a:r>
          </a:p>
        </p:txBody>
      </p:sp>
      <p:sp>
        <p:nvSpPr>
          <p:cNvPr id="4" name="Content Placeholder 3"/>
          <p:cNvSpPr>
            <a:spLocks noGrp="1"/>
          </p:cNvSpPr>
          <p:nvPr>
            <p:ph sz="quarter" idx="11"/>
          </p:nvPr>
        </p:nvSpPr>
        <p:spPr/>
        <p:txBody>
          <a:bodyPr/>
          <a:lstStyle/>
          <a:p>
            <a:r>
              <a:rPr lang="en-US"/>
              <a:t>October 21, 2021</a:t>
            </a:r>
          </a:p>
        </p:txBody>
      </p:sp>
    </p:spTree>
    <p:extLst>
      <p:ext uri="{BB962C8B-B14F-4D97-AF65-F5344CB8AC3E}">
        <p14:creationId xmlns:p14="http://schemas.microsoft.com/office/powerpoint/2010/main" xmlns="" val="2615123067"/>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00" b="0" i="0" u="none" strike="noStrike" kern="1200" cap="none" spc="0" normalizeH="0" baseline="0" noProof="0" smtClean="0">
                <a:ln>
                  <a:noFill/>
                </a:ln>
                <a:solidFill>
                  <a:srgbClr val="585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10</a:t>
            </a:fld>
            <a:endParaRPr kumimoji="0" lang="en-US" sz="1000" b="0" i="0" u="none" strike="noStrike" kern="1200" cap="none" spc="0" normalizeH="0" baseline="0" noProof="0">
              <a:ln>
                <a:noFill/>
              </a:ln>
              <a:solidFill>
                <a:srgbClr val="58595B"/>
              </a:solidFill>
              <a:effectLst/>
              <a:uLnTx/>
              <a:uFillTx/>
              <a:latin typeface="Calibri" panose="020F0502020204030204"/>
              <a:ea typeface="+mn-ea"/>
              <a:cs typeface="+mn-cs"/>
            </a:endParaRPr>
          </a:p>
        </p:txBody>
      </p:sp>
      <p:sp>
        <p:nvSpPr>
          <p:cNvPr id="4" name="Title 3"/>
          <p:cNvSpPr>
            <a:spLocks noGrp="1"/>
          </p:cNvSpPr>
          <p:nvPr>
            <p:ph type="title"/>
          </p:nvPr>
        </p:nvSpPr>
        <p:spPr/>
        <p:txBody>
          <a:bodyPr/>
          <a:lstStyle/>
          <a:p>
            <a:r>
              <a:rPr lang="en-US"/>
              <a:t>So When Can You Ask for Medical Documentation?</a:t>
            </a:r>
          </a:p>
        </p:txBody>
      </p:sp>
      <p:sp>
        <p:nvSpPr>
          <p:cNvPr id="5" name="Content Placeholder 4"/>
          <p:cNvSpPr>
            <a:spLocks noGrp="1"/>
          </p:cNvSpPr>
          <p:nvPr>
            <p:ph sz="quarter" idx="11"/>
          </p:nvPr>
        </p:nvSpPr>
        <p:spPr/>
        <p:txBody>
          <a:bodyPr>
            <a:normAutofit/>
          </a:bodyPr>
          <a:lstStyle/>
          <a:p>
            <a:r>
              <a:rPr lang="en-US"/>
              <a:t>Someone indicates a need for leave or another workplace accommodation </a:t>
            </a:r>
          </a:p>
          <a:p>
            <a:r>
              <a:rPr lang="en-US"/>
              <a:t>You observe that an individual is having difficulty meeting the expectations of the job and you have reason to believe that the issues are medical in nature </a:t>
            </a:r>
          </a:p>
          <a:p>
            <a:r>
              <a:rPr lang="en-US"/>
              <a:t>You have reason to believe someone poses a “direct threat”— but tread carefully</a:t>
            </a:r>
          </a:p>
          <a:p>
            <a:pPr lvl="1"/>
            <a:endParaRPr lang="en-US"/>
          </a:p>
          <a:p>
            <a:pPr lvl="1"/>
            <a:endParaRPr lang="en-US"/>
          </a:p>
        </p:txBody>
      </p:sp>
    </p:spTree>
    <p:extLst>
      <p:ext uri="{BB962C8B-B14F-4D97-AF65-F5344CB8AC3E}">
        <p14:creationId xmlns:p14="http://schemas.microsoft.com/office/powerpoint/2010/main" xmlns="" val="3705195733"/>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95FE5779-6E1B-1E49-94AD-C10317D21C3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00" b="0" i="0" u="none" strike="noStrike" kern="1200" cap="none" spc="0" normalizeH="0" baseline="0" noProof="0" smtClean="0">
                <a:ln>
                  <a:noFill/>
                </a:ln>
                <a:solidFill>
                  <a:srgbClr val="585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11</a:t>
            </a:fld>
            <a:endParaRPr kumimoji="0" lang="en-US" sz="1000" b="0" i="0" u="none" strike="noStrike" kern="1200" cap="none" spc="0" normalizeH="0" baseline="0" noProof="0">
              <a:ln>
                <a:noFill/>
              </a:ln>
              <a:solidFill>
                <a:srgbClr val="58595B"/>
              </a:solidFill>
              <a:effectLst/>
              <a:uLnTx/>
              <a:uFillTx/>
              <a:latin typeface="Calibri" panose="020F0502020204030204"/>
              <a:ea typeface="+mn-ea"/>
              <a:cs typeface="+mn-cs"/>
            </a:endParaRPr>
          </a:p>
        </p:txBody>
      </p:sp>
      <p:sp>
        <p:nvSpPr>
          <p:cNvPr id="5" name="Title 4"/>
          <p:cNvSpPr>
            <a:spLocks noGrp="1"/>
          </p:cNvSpPr>
          <p:nvPr>
            <p:ph type="title"/>
          </p:nvPr>
        </p:nvSpPr>
        <p:spPr/>
        <p:txBody>
          <a:bodyPr/>
          <a:lstStyle/>
          <a:p>
            <a:r>
              <a:rPr lang="en-US"/>
              <a:t>Questions Employers Can Always Ask – A Reminder</a:t>
            </a:r>
          </a:p>
        </p:txBody>
      </p:sp>
      <p:sp>
        <p:nvSpPr>
          <p:cNvPr id="6" name="Content Placeholder 5"/>
          <p:cNvSpPr>
            <a:spLocks noGrp="1"/>
          </p:cNvSpPr>
          <p:nvPr>
            <p:ph sz="quarter" idx="11"/>
          </p:nvPr>
        </p:nvSpPr>
        <p:spPr>
          <a:xfrm>
            <a:off x="3551463" y="1737360"/>
            <a:ext cx="8357517" cy="4572000"/>
          </a:xfrm>
        </p:spPr>
        <p:txBody>
          <a:bodyPr>
            <a:normAutofit/>
          </a:bodyPr>
          <a:lstStyle/>
          <a:p>
            <a:pPr marL="514350" indent="-514350">
              <a:buFont typeface="+mj-lt"/>
              <a:buAutoNum type="arabicPeriod"/>
            </a:pPr>
            <a:r>
              <a:rPr lang="en-US" sz="2800"/>
              <a:t>How the disability creates a limitation; </a:t>
            </a:r>
          </a:p>
          <a:p>
            <a:pPr marL="514350" indent="-514350">
              <a:buFont typeface="+mj-lt"/>
              <a:buAutoNum type="arabicPeriod"/>
            </a:pPr>
            <a:r>
              <a:rPr lang="en-US" sz="2800"/>
              <a:t>How the requested accommodation will effectively address the limitation;</a:t>
            </a:r>
          </a:p>
          <a:p>
            <a:pPr marL="514350" indent="-514350">
              <a:buFont typeface="+mj-lt"/>
              <a:buAutoNum type="arabicPeriod"/>
            </a:pPr>
            <a:r>
              <a:rPr lang="en-US" sz="2800"/>
              <a:t>Whether another form of accommodation could effectively address the issue; and </a:t>
            </a:r>
          </a:p>
          <a:p>
            <a:pPr marL="514350" indent="-514350">
              <a:buFont typeface="+mj-lt"/>
              <a:buAutoNum type="arabicPeriod"/>
            </a:pPr>
            <a:r>
              <a:rPr lang="en-US" sz="2800"/>
              <a:t>How a proposed accommodation will enable the employee to continue performing the essential functions of his position (that is, the fundamental job duties).</a:t>
            </a:r>
          </a:p>
        </p:txBody>
      </p:sp>
      <p:pic>
        <p:nvPicPr>
          <p:cNvPr id="7" name="Content Placeholder 6"/>
          <p:cNvPicPr>
            <a:picLocks noGrp="1" noChangeAspect="1"/>
          </p:cNvPicPr>
          <p:nvPr>
            <p:ph sz="quarter" idx="4294967295"/>
          </p:nvPr>
        </p:nvPicPr>
        <p:blipFill>
          <a:blip r:embed="rId3" cstate="print"/>
          <a:srcRect/>
          <a:stretch>
            <a:fillRect/>
          </a:stretch>
        </p:blipFill>
        <p:spPr>
          <a:xfrm>
            <a:off x="0" y="1557338"/>
            <a:ext cx="4156075" cy="4572000"/>
          </a:xfrm>
          <a:prstGeom prst="rect">
            <a:avLst/>
          </a:prstGeom>
        </p:spPr>
      </p:pic>
    </p:spTree>
    <p:extLst>
      <p:ext uri="{BB962C8B-B14F-4D97-AF65-F5344CB8AC3E}">
        <p14:creationId xmlns:p14="http://schemas.microsoft.com/office/powerpoint/2010/main" xmlns="" val="487435980"/>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rcRect/>
          <a:stretch>
            <a:fillRect/>
          </a:stretch>
        </p:blipFill>
        <p:spPr>
          <a:xfrm>
            <a:off x="7820722" y="2453636"/>
            <a:ext cx="3505204" cy="3855724"/>
          </a:xfrm>
          <a:prstGeom prst="rect">
            <a:avLst/>
          </a:prstGeom>
        </p:spPr>
      </p:pic>
      <p:sp>
        <p:nvSpPr>
          <p:cNvPr id="2" name="Slide Number Placeholder 1">
            <a:extLst>
              <a:ext uri="{FF2B5EF4-FFF2-40B4-BE49-F238E27FC236}">
                <a16:creationId xmlns:a16="http://schemas.microsoft.com/office/drawing/2014/main" xmlns="" id="{FE8E08CD-C839-0744-A3F0-CFE7168C52B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00" b="0" i="0" u="none" strike="noStrike" kern="1200" cap="none" spc="0" normalizeH="0" baseline="0" noProof="0" smtClean="0">
                <a:ln>
                  <a:noFill/>
                </a:ln>
                <a:solidFill>
                  <a:srgbClr val="585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12</a:t>
            </a:fld>
            <a:endParaRPr kumimoji="0" lang="en-US" sz="1000" b="0" i="0" u="none" strike="noStrike" kern="1200" cap="none" spc="0" normalizeH="0" baseline="0" noProof="0">
              <a:ln>
                <a:noFill/>
              </a:ln>
              <a:solidFill>
                <a:srgbClr val="58595B"/>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xmlns="" id="{31072747-FFA0-AA42-986E-956F6F45EAF9}"/>
              </a:ext>
            </a:extLst>
          </p:cNvPr>
          <p:cNvSpPr>
            <a:spLocks noGrp="1"/>
          </p:cNvSpPr>
          <p:nvPr>
            <p:ph type="title"/>
          </p:nvPr>
        </p:nvSpPr>
        <p:spPr/>
        <p:txBody>
          <a:bodyPr/>
          <a:lstStyle/>
          <a:p>
            <a:r>
              <a:rPr lang="en-US"/>
              <a:t>Employer Homework</a:t>
            </a:r>
          </a:p>
        </p:txBody>
      </p:sp>
      <p:sp>
        <p:nvSpPr>
          <p:cNvPr id="4" name="Content Placeholder 3">
            <a:extLst>
              <a:ext uri="{FF2B5EF4-FFF2-40B4-BE49-F238E27FC236}">
                <a16:creationId xmlns:a16="http://schemas.microsoft.com/office/drawing/2014/main" xmlns="" id="{6FB1CEFD-59C6-AC43-BA79-EF3B3E33DC8F}"/>
              </a:ext>
            </a:extLst>
          </p:cNvPr>
          <p:cNvSpPr>
            <a:spLocks noGrp="1"/>
          </p:cNvSpPr>
          <p:nvPr>
            <p:ph sz="quarter" idx="11"/>
          </p:nvPr>
        </p:nvSpPr>
        <p:spPr/>
        <p:txBody>
          <a:bodyPr>
            <a:normAutofit fontScale="92500" lnSpcReduction="10000"/>
          </a:bodyPr>
          <a:lstStyle/>
          <a:p>
            <a:pPr marL="0" indent="0">
              <a:lnSpc>
                <a:spcPct val="80000"/>
              </a:lnSpc>
              <a:buNone/>
            </a:pPr>
            <a:r>
              <a:rPr lang="en-US"/>
              <a:t>To position your organization to address the situations we will discuss today, the groundwork needs to be complete in the following areas:</a:t>
            </a:r>
          </a:p>
          <a:p>
            <a:pPr>
              <a:lnSpc>
                <a:spcPct val="80000"/>
              </a:lnSpc>
            </a:pPr>
            <a:r>
              <a:rPr lang="en-US"/>
              <a:t>Job descriptions</a:t>
            </a:r>
          </a:p>
          <a:p>
            <a:pPr>
              <a:lnSpc>
                <a:spcPct val="80000"/>
              </a:lnSpc>
            </a:pPr>
            <a:r>
              <a:rPr lang="en-US"/>
              <a:t>Hiring communications</a:t>
            </a:r>
          </a:p>
          <a:p>
            <a:pPr>
              <a:lnSpc>
                <a:spcPct val="80000"/>
              </a:lnSpc>
            </a:pPr>
            <a:r>
              <a:rPr lang="en-US"/>
              <a:t>Pre-employment paperwork</a:t>
            </a:r>
          </a:p>
          <a:p>
            <a:pPr>
              <a:lnSpc>
                <a:spcPct val="80000"/>
              </a:lnSpc>
            </a:pPr>
            <a:r>
              <a:rPr lang="en-US"/>
              <a:t>Good forms and letters</a:t>
            </a:r>
          </a:p>
          <a:p>
            <a:pPr>
              <a:lnSpc>
                <a:spcPct val="80000"/>
              </a:lnSpc>
            </a:pPr>
            <a:r>
              <a:rPr lang="en-US"/>
              <a:t>Strong policies</a:t>
            </a:r>
          </a:p>
          <a:p>
            <a:pPr>
              <a:lnSpc>
                <a:spcPct val="80000"/>
              </a:lnSpc>
            </a:pPr>
            <a:r>
              <a:rPr lang="en-US"/>
              <a:t>Attention to interaction among different policies</a:t>
            </a:r>
          </a:p>
          <a:p>
            <a:pPr>
              <a:lnSpc>
                <a:spcPct val="80000"/>
              </a:lnSpc>
            </a:pPr>
            <a:r>
              <a:rPr lang="en-US"/>
              <a:t>Did we say job descriptions? </a:t>
            </a:r>
          </a:p>
          <a:p>
            <a:endParaRPr lang="en-US" altLang="en-US">
              <a:latin typeface="Calibri" pitchFamily="34" charset="0"/>
              <a:cs typeface="Calibri" pitchFamily="34" charset="0"/>
            </a:endParaRPr>
          </a:p>
        </p:txBody>
      </p:sp>
    </p:spTree>
    <p:extLst>
      <p:ext uri="{BB962C8B-B14F-4D97-AF65-F5344CB8AC3E}">
        <p14:creationId xmlns:p14="http://schemas.microsoft.com/office/powerpoint/2010/main" xmlns="" val="2225917546"/>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rcRect/>
          <a:stretch>
            <a:fillRect/>
          </a:stretch>
        </p:blipFill>
        <p:spPr>
          <a:xfrm>
            <a:off x="4686299" y="1367927"/>
            <a:ext cx="8235109" cy="5490073"/>
          </a:xfrm>
          <a:prstGeom prst="rect">
            <a:avLst/>
          </a:prstGeom>
        </p:spPr>
      </p:pic>
      <p:sp>
        <p:nvSpPr>
          <p:cNvPr id="2" name="Slide Number Placeholder 1">
            <a:extLst>
              <a:ext uri="{FF2B5EF4-FFF2-40B4-BE49-F238E27FC236}">
                <a16:creationId xmlns:a16="http://schemas.microsoft.com/office/drawing/2014/main" xmlns="" id="{FE8E08CD-C839-0744-A3F0-CFE7168C52B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00" b="0" i="0" u="none" strike="noStrike" kern="1200" cap="none" spc="0" normalizeH="0" baseline="0" noProof="0" smtClean="0">
                <a:ln>
                  <a:noFill/>
                </a:ln>
                <a:solidFill>
                  <a:srgbClr val="585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13</a:t>
            </a:fld>
            <a:endParaRPr kumimoji="0" lang="en-US" sz="1000" b="0" i="0" u="none" strike="noStrike" kern="1200" cap="none" spc="0" normalizeH="0" baseline="0" noProof="0">
              <a:ln>
                <a:noFill/>
              </a:ln>
              <a:solidFill>
                <a:srgbClr val="58595B"/>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xmlns="" id="{31072747-FFA0-AA42-986E-956F6F45EAF9}"/>
              </a:ext>
            </a:extLst>
          </p:cNvPr>
          <p:cNvSpPr>
            <a:spLocks noGrp="1"/>
          </p:cNvSpPr>
          <p:nvPr>
            <p:ph type="title"/>
          </p:nvPr>
        </p:nvSpPr>
        <p:spPr/>
        <p:txBody>
          <a:bodyPr/>
          <a:lstStyle/>
          <a:p>
            <a:r>
              <a:rPr lang="en-US"/>
              <a:t>Job Descriptions</a:t>
            </a:r>
          </a:p>
        </p:txBody>
      </p:sp>
      <p:sp>
        <p:nvSpPr>
          <p:cNvPr id="4" name="Content Placeholder 3">
            <a:extLst>
              <a:ext uri="{FF2B5EF4-FFF2-40B4-BE49-F238E27FC236}">
                <a16:creationId xmlns:a16="http://schemas.microsoft.com/office/drawing/2014/main" xmlns="" id="{6FB1CEFD-59C6-AC43-BA79-EF3B3E33DC8F}"/>
              </a:ext>
            </a:extLst>
          </p:cNvPr>
          <p:cNvSpPr>
            <a:spLocks noGrp="1"/>
          </p:cNvSpPr>
          <p:nvPr>
            <p:ph sz="quarter" idx="11"/>
          </p:nvPr>
        </p:nvSpPr>
        <p:spPr>
          <a:xfrm>
            <a:off x="277813" y="1737360"/>
            <a:ext cx="6188301" cy="4572000"/>
          </a:xfrm>
        </p:spPr>
        <p:txBody>
          <a:bodyPr>
            <a:normAutofit/>
          </a:bodyPr>
          <a:lstStyle/>
          <a:p>
            <a:r>
              <a:rPr lang="en-US" sz="2800"/>
              <a:t>First line of defense (and offense)</a:t>
            </a:r>
            <a:endParaRPr lang="en-US" sz="2800" b="1"/>
          </a:p>
          <a:p>
            <a:r>
              <a:rPr lang="en-US" sz="2800">
                <a:sym typeface="Wingdings" pitchFamily="2" charset="2"/>
              </a:rPr>
              <a:t>Focuses future accommodation issues on job, </a:t>
            </a:r>
            <a:r>
              <a:rPr lang="en-US" sz="2800" u="sng">
                <a:sym typeface="Wingdings" pitchFamily="2" charset="2"/>
              </a:rPr>
              <a:t>not</a:t>
            </a:r>
            <a:r>
              <a:rPr lang="en-US" sz="2800">
                <a:sym typeface="Wingdings" pitchFamily="2" charset="2"/>
              </a:rPr>
              <a:t> the employee</a:t>
            </a:r>
          </a:p>
          <a:p>
            <a:pPr lvl="1"/>
            <a:r>
              <a:rPr lang="en-US">
                <a:sym typeface="Wingdings" pitchFamily="2" charset="2"/>
              </a:rPr>
              <a:t>Schedule, location, equipment, health/safety, conduct, abilities</a:t>
            </a:r>
          </a:p>
          <a:p>
            <a:pPr lvl="1"/>
            <a:r>
              <a:rPr lang="en-US">
                <a:sym typeface="Wingdings" pitchFamily="2" charset="2"/>
              </a:rPr>
              <a:t>E.g. lifting, sitting, standing</a:t>
            </a:r>
          </a:p>
        </p:txBody>
      </p:sp>
    </p:spTree>
    <p:extLst>
      <p:ext uri="{BB962C8B-B14F-4D97-AF65-F5344CB8AC3E}">
        <p14:creationId xmlns:p14="http://schemas.microsoft.com/office/powerpoint/2010/main" xmlns="" val="3994314043"/>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FE8E08CD-C839-0744-A3F0-CFE7168C52B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00" b="0" i="0" u="none" strike="noStrike" kern="1200" cap="none" spc="0" normalizeH="0" baseline="0" noProof="0" smtClean="0">
                <a:ln>
                  <a:noFill/>
                </a:ln>
                <a:solidFill>
                  <a:srgbClr val="585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14</a:t>
            </a:fld>
            <a:endParaRPr kumimoji="0" lang="en-US" sz="1000" b="0" i="0" u="none" strike="noStrike" kern="1200" cap="none" spc="0" normalizeH="0" baseline="0" noProof="0">
              <a:ln>
                <a:noFill/>
              </a:ln>
              <a:solidFill>
                <a:srgbClr val="58595B"/>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xmlns="" id="{31072747-FFA0-AA42-986E-956F6F45EAF9}"/>
              </a:ext>
            </a:extLst>
          </p:cNvPr>
          <p:cNvSpPr>
            <a:spLocks noGrp="1"/>
          </p:cNvSpPr>
          <p:nvPr>
            <p:ph type="title"/>
          </p:nvPr>
        </p:nvSpPr>
        <p:spPr/>
        <p:txBody>
          <a:bodyPr/>
          <a:lstStyle/>
          <a:p>
            <a:r>
              <a:rPr lang="en-US"/>
              <a:t>In Case You Thought Job Descriptions Don’t Matter…</a:t>
            </a:r>
          </a:p>
        </p:txBody>
      </p:sp>
      <p:sp>
        <p:nvSpPr>
          <p:cNvPr id="4" name="Content Placeholder 3">
            <a:extLst>
              <a:ext uri="{FF2B5EF4-FFF2-40B4-BE49-F238E27FC236}">
                <a16:creationId xmlns:a16="http://schemas.microsoft.com/office/drawing/2014/main" xmlns="" id="{6FB1CEFD-59C6-AC43-BA79-EF3B3E33DC8F}"/>
              </a:ext>
            </a:extLst>
          </p:cNvPr>
          <p:cNvSpPr>
            <a:spLocks noGrp="1"/>
          </p:cNvSpPr>
          <p:nvPr>
            <p:ph sz="quarter" idx="11"/>
          </p:nvPr>
        </p:nvSpPr>
        <p:spPr/>
        <p:txBody>
          <a:bodyPr>
            <a:normAutofit lnSpcReduction="10000"/>
          </a:bodyPr>
          <a:lstStyle/>
          <a:p>
            <a:r>
              <a:rPr lang="en-US"/>
              <a:t>Applicant for job as Delivery Driver could not lift more than 20 pounds with his right arm, but was free to lift as much as he could with his left arm.  Using both arms, he could lift up to 50 pounds.</a:t>
            </a:r>
          </a:p>
          <a:p>
            <a:r>
              <a:rPr lang="en-US"/>
              <a:t>Job required an ability to do equal work with both arms.  </a:t>
            </a:r>
          </a:p>
          <a:p>
            <a:r>
              <a:rPr lang="en-US"/>
              <a:t>But that’s not what the job posting and description said.  They just said that employee needed to be able to lift up to 50 pounds.</a:t>
            </a:r>
          </a:p>
          <a:p>
            <a:r>
              <a:rPr lang="en-US"/>
              <a:t>Summary judgment denied!</a:t>
            </a:r>
          </a:p>
          <a:p>
            <a:pPr marL="0" indent="0" algn="r">
              <a:buNone/>
            </a:pPr>
            <a:r>
              <a:rPr lang="en-US" sz="1800"/>
              <a:t> </a:t>
            </a:r>
            <a:r>
              <a:rPr lang="en-US" sz="1800" i="1"/>
              <a:t>Evangelista v. Auto-Wares, LLC</a:t>
            </a:r>
            <a:r>
              <a:rPr lang="en-US" sz="1800"/>
              <a:t>, 2016 U.S. Dist. LEXIS 48071 (E.D. Mich. 4/11/16)</a:t>
            </a:r>
          </a:p>
          <a:p>
            <a:r>
              <a:rPr lang="en-US"/>
              <a:t>Other comments about the job description you may be using</a:t>
            </a:r>
          </a:p>
        </p:txBody>
      </p:sp>
    </p:spTree>
    <p:extLst>
      <p:ext uri="{BB962C8B-B14F-4D97-AF65-F5344CB8AC3E}">
        <p14:creationId xmlns:p14="http://schemas.microsoft.com/office/powerpoint/2010/main" xmlns="" val="2727787066"/>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00" b="0" i="0" u="none" strike="noStrike" kern="1200" cap="none" spc="0" normalizeH="0" baseline="0" noProof="0" smtClean="0">
                <a:ln>
                  <a:noFill/>
                </a:ln>
                <a:solidFill>
                  <a:srgbClr val="585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15</a:t>
            </a:fld>
            <a:endParaRPr kumimoji="0" lang="en-US" sz="1000" b="0" i="0" u="none" strike="noStrike" kern="1200" cap="none" spc="0" normalizeH="0" baseline="0" noProof="0">
              <a:ln>
                <a:noFill/>
              </a:ln>
              <a:solidFill>
                <a:srgbClr val="58595B"/>
              </a:solidFill>
              <a:effectLst/>
              <a:uLnTx/>
              <a:uFillTx/>
              <a:latin typeface="Calibri" panose="020F0502020204030204"/>
              <a:ea typeface="+mn-ea"/>
              <a:cs typeface="+mn-cs"/>
            </a:endParaRPr>
          </a:p>
        </p:txBody>
      </p:sp>
      <p:sp>
        <p:nvSpPr>
          <p:cNvPr id="3" name="Title 2"/>
          <p:cNvSpPr>
            <a:spLocks noGrp="1"/>
          </p:cNvSpPr>
          <p:nvPr>
            <p:ph type="title"/>
          </p:nvPr>
        </p:nvSpPr>
        <p:spPr/>
        <p:txBody>
          <a:bodyPr/>
          <a:lstStyle/>
          <a:p>
            <a:r>
              <a:rPr lang="en-US"/>
              <a:t>Testing Your ADA IQ: Abby</a:t>
            </a:r>
          </a:p>
        </p:txBody>
      </p:sp>
      <p:pic>
        <p:nvPicPr>
          <p:cNvPr id="6" name="Picture 5">
            <a:extLst>
              <a:ext uri="{FF2B5EF4-FFF2-40B4-BE49-F238E27FC236}">
                <a16:creationId xmlns:a16="http://schemas.microsoft.com/office/drawing/2014/main" xmlns="" id="{F7128255-3D73-1D48-9560-6B5260E5B5C2}"/>
              </a:ext>
            </a:extLst>
          </p:cNvPr>
          <p:cNvPicPr>
            <a:picLocks noChangeAspect="1"/>
          </p:cNvPicPr>
          <p:nvPr/>
        </p:nvPicPr>
        <p:blipFill>
          <a:blip r:embed="rId2" cstate="print"/>
          <a:srcRect/>
          <a:stretch>
            <a:fillRect/>
          </a:stretch>
        </p:blipFill>
        <p:spPr>
          <a:xfrm>
            <a:off x="8077201" y="2590801"/>
            <a:ext cx="3579913" cy="3962400"/>
          </a:xfrm>
          <a:prstGeom prst="rect">
            <a:avLst/>
          </a:prstGeom>
        </p:spPr>
      </p:pic>
      <p:sp>
        <p:nvSpPr>
          <p:cNvPr id="7" name="Content Placeholder 6">
            <a:extLst>
              <a:ext uri="{FF2B5EF4-FFF2-40B4-BE49-F238E27FC236}">
                <a16:creationId xmlns:a16="http://schemas.microsoft.com/office/drawing/2014/main" xmlns="" id="{328AF21C-C702-473D-8C4F-8354A593CB73}"/>
              </a:ext>
            </a:extLst>
          </p:cNvPr>
          <p:cNvSpPr>
            <a:spLocks noGrp="1"/>
          </p:cNvSpPr>
          <p:nvPr>
            <p:ph sz="quarter" idx="11"/>
          </p:nvPr>
        </p:nvSpPr>
        <p:spPr/>
        <p:txBody>
          <a:bodyPr/>
          <a:lstStyle/>
          <a:p>
            <a:pPr marL="0" indent="0">
              <a:buNone/>
            </a:pPr>
            <a:r>
              <a:rPr lang="en-US"/>
              <a:t>Abby has anxiety and asks for leave of absence, </a:t>
            </a:r>
            <a:br>
              <a:rPr lang="en-US"/>
            </a:br>
            <a:r>
              <a:rPr lang="en-US"/>
              <a:t>but other accommodations are available and </a:t>
            </a:r>
            <a:br>
              <a:rPr lang="en-US"/>
            </a:br>
            <a:r>
              <a:rPr lang="en-US"/>
              <a:t>effective (e.g., quieter environment, removing </a:t>
            </a:r>
            <a:br>
              <a:rPr lang="en-US"/>
            </a:br>
            <a:r>
              <a:rPr lang="en-US"/>
              <a:t>marginal job functions). Abby refuses, </a:t>
            </a:r>
            <a:br>
              <a:rPr lang="en-US"/>
            </a:br>
            <a:r>
              <a:rPr lang="en-US"/>
              <a:t>insisting on leave.</a:t>
            </a:r>
          </a:p>
          <a:p>
            <a:endParaRPr lang="en-US"/>
          </a:p>
          <a:p>
            <a:pPr marL="0" indent="0">
              <a:buNone/>
            </a:pPr>
            <a:r>
              <a:rPr lang="en-US"/>
              <a:t>Do we have to provide Abby the </a:t>
            </a:r>
            <a:br>
              <a:rPr lang="en-US"/>
            </a:br>
            <a:r>
              <a:rPr lang="en-US"/>
              <a:t>leave she wants?</a:t>
            </a:r>
          </a:p>
          <a:p>
            <a:endParaRPr lang="en-US"/>
          </a:p>
        </p:txBody>
      </p:sp>
    </p:spTree>
    <p:extLst>
      <p:ext uri="{BB962C8B-B14F-4D97-AF65-F5344CB8AC3E}">
        <p14:creationId xmlns:p14="http://schemas.microsoft.com/office/powerpoint/2010/main" xmlns="" val="1545407564"/>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rcRect/>
          <a:stretch>
            <a:fillRect/>
          </a:stretch>
        </p:blipFill>
        <p:spPr>
          <a:xfrm>
            <a:off x="8103221" y="1406294"/>
            <a:ext cx="4088780" cy="5451706"/>
          </a:xfrm>
          <a:prstGeom prst="rect">
            <a:avLst/>
          </a:prstGeom>
        </p:spPr>
      </p:pic>
      <p:sp>
        <p:nvSpPr>
          <p:cNvPr id="2" name="Slide Number Placeholder 1">
            <a:extLst>
              <a:ext uri="{FF2B5EF4-FFF2-40B4-BE49-F238E27FC236}">
                <a16:creationId xmlns:a16="http://schemas.microsoft.com/office/drawing/2014/main" xmlns="" id="{FE8E08CD-C839-0744-A3F0-CFE7168C52B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00" b="0" i="0" u="none" strike="noStrike" kern="1200" cap="none" spc="0" normalizeH="0" baseline="0" noProof="0" smtClean="0">
                <a:ln>
                  <a:noFill/>
                </a:ln>
                <a:solidFill>
                  <a:srgbClr val="585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16</a:t>
            </a:fld>
            <a:endParaRPr kumimoji="0" lang="en-US" sz="1000" b="0" i="0" u="none" strike="noStrike" kern="1200" cap="none" spc="0" normalizeH="0" baseline="0" noProof="0">
              <a:ln>
                <a:noFill/>
              </a:ln>
              <a:solidFill>
                <a:srgbClr val="58595B"/>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xmlns="" id="{31072747-FFA0-AA42-986E-956F6F45EAF9}"/>
              </a:ext>
            </a:extLst>
          </p:cNvPr>
          <p:cNvSpPr>
            <a:spLocks noGrp="1"/>
          </p:cNvSpPr>
          <p:nvPr>
            <p:ph type="title"/>
          </p:nvPr>
        </p:nvSpPr>
        <p:spPr/>
        <p:txBody>
          <a:bodyPr/>
          <a:lstStyle/>
          <a:p>
            <a:r>
              <a:rPr lang="en-US"/>
              <a:t>Not EVERYTHING is reasonable…</a:t>
            </a:r>
          </a:p>
        </p:txBody>
      </p:sp>
      <p:sp>
        <p:nvSpPr>
          <p:cNvPr id="4" name="Content Placeholder 3">
            <a:extLst>
              <a:ext uri="{FF2B5EF4-FFF2-40B4-BE49-F238E27FC236}">
                <a16:creationId xmlns:a16="http://schemas.microsoft.com/office/drawing/2014/main" xmlns="" id="{6FB1CEFD-59C6-AC43-BA79-EF3B3E33DC8F}"/>
              </a:ext>
            </a:extLst>
          </p:cNvPr>
          <p:cNvSpPr>
            <a:spLocks noGrp="1"/>
          </p:cNvSpPr>
          <p:nvPr>
            <p:ph sz="quarter" idx="11"/>
          </p:nvPr>
        </p:nvSpPr>
        <p:spPr>
          <a:xfrm>
            <a:off x="277813" y="1737360"/>
            <a:ext cx="8115073" cy="4572000"/>
          </a:xfrm>
        </p:spPr>
        <p:txBody>
          <a:bodyPr>
            <a:normAutofit fontScale="70000" lnSpcReduction="20000"/>
          </a:bodyPr>
          <a:lstStyle/>
          <a:p>
            <a:r>
              <a:rPr lang="en-US" sz="3500"/>
              <a:t>Employers do not have to:</a:t>
            </a:r>
          </a:p>
          <a:p>
            <a:pPr lvl="1"/>
            <a:r>
              <a:rPr lang="en-US"/>
              <a:t>Provide indefinite leaves of absence</a:t>
            </a:r>
          </a:p>
          <a:p>
            <a:pPr lvl="1"/>
            <a:r>
              <a:rPr lang="en-US"/>
              <a:t>Reassign essential job duties</a:t>
            </a:r>
          </a:p>
          <a:p>
            <a:pPr lvl="1"/>
            <a:r>
              <a:rPr lang="en-US"/>
              <a:t>Create new jobs</a:t>
            </a:r>
          </a:p>
          <a:p>
            <a:pPr lvl="1">
              <a:defRPr/>
            </a:pPr>
            <a:r>
              <a:rPr lang="en-US"/>
              <a:t>Change an employee’s supervisor</a:t>
            </a:r>
          </a:p>
          <a:p>
            <a:pPr lvl="1">
              <a:defRPr/>
            </a:pPr>
            <a:r>
              <a:rPr lang="en-US"/>
              <a:t>Bump another employee from his/her position</a:t>
            </a:r>
          </a:p>
          <a:p>
            <a:pPr lvl="1">
              <a:defRPr/>
            </a:pPr>
            <a:r>
              <a:rPr lang="en-US"/>
              <a:t>Reduce conduct or performance expectations when the employee is at work</a:t>
            </a:r>
          </a:p>
          <a:p>
            <a:pPr lvl="1">
              <a:defRPr/>
            </a:pPr>
            <a:r>
              <a:rPr lang="en-US"/>
              <a:t>Furnish items for an accommodation primarily for the employee’s personal use (hearing aids, glasses, service animals, etc.)</a:t>
            </a:r>
          </a:p>
          <a:p>
            <a:pPr lvl="1">
              <a:defRPr/>
            </a:pPr>
            <a:r>
              <a:rPr lang="en-US"/>
              <a:t>Excuse misconduct, even if caused by the disability</a:t>
            </a:r>
          </a:p>
          <a:p>
            <a:pPr lvl="1">
              <a:defRPr/>
            </a:pPr>
            <a:r>
              <a:rPr lang="en-US"/>
              <a:t>Maintain equivalent pay if assigned to a different job</a:t>
            </a:r>
          </a:p>
        </p:txBody>
      </p:sp>
    </p:spTree>
    <p:extLst>
      <p:ext uri="{BB962C8B-B14F-4D97-AF65-F5344CB8AC3E}">
        <p14:creationId xmlns:p14="http://schemas.microsoft.com/office/powerpoint/2010/main" xmlns="" val="3653511429"/>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A09C8667-21AE-4AC5-BFB9-C74D478AF78E}"/>
              </a:ext>
            </a:extLst>
          </p:cNvPr>
          <p:cNvSpPr>
            <a:spLocks noGrp="1"/>
          </p:cNvSpPr>
          <p:nvPr>
            <p:ph sz="quarter" idx="10"/>
          </p:nvPr>
        </p:nvSpPr>
        <p:spPr/>
        <p:txBody>
          <a:bodyPr/>
          <a:lstStyle/>
          <a:p>
            <a:r>
              <a:rPr lang="en-US" b="1"/>
              <a:t>Stop the </a:t>
            </a:r>
            <a:br>
              <a:rPr lang="en-US" b="1"/>
            </a:br>
            <a:r>
              <a:rPr lang="en-US" b="1"/>
              <a:t>Oversharing Supervisor!</a:t>
            </a:r>
          </a:p>
        </p:txBody>
      </p:sp>
      <p:sp>
        <p:nvSpPr>
          <p:cNvPr id="3" name="Slide Number Placeholder 2">
            <a:extLst>
              <a:ext uri="{FF2B5EF4-FFF2-40B4-BE49-F238E27FC236}">
                <a16:creationId xmlns:a16="http://schemas.microsoft.com/office/drawing/2014/main" xmlns="" id="{F504309F-AE35-8645-AA14-4F07BAE2FF3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17</a:t>
            </a:fld>
            <a:endParaRPr kumimoji="0" lang="en-US" sz="1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Placeholder 6" descr="A picture containing text&#10;&#10;Description automatically generated">
            <a:extLst>
              <a:ext uri="{FF2B5EF4-FFF2-40B4-BE49-F238E27FC236}">
                <a16:creationId xmlns:a16="http://schemas.microsoft.com/office/drawing/2014/main" xmlns="" id="{A35EA4BA-A788-4717-ADE1-E8D897686409}"/>
              </a:ext>
            </a:extLst>
          </p:cNvPr>
          <p:cNvPicPr>
            <a:picLocks noGrp="1" noChangeAspect="1"/>
          </p:cNvPicPr>
          <p:nvPr>
            <p:ph type="pic" sz="quarter" idx="11"/>
          </p:nvPr>
        </p:nvPicPr>
        <p:blipFill>
          <a:blip r:embed="rId2" cstate="print"/>
          <a:srcRect t="6686" b="6686"/>
          <a:stretch>
            <a:fillRect/>
          </a:stretch>
        </p:blipFill>
        <p:spPr/>
      </p:pic>
    </p:spTree>
    <p:extLst>
      <p:ext uri="{BB962C8B-B14F-4D97-AF65-F5344CB8AC3E}">
        <p14:creationId xmlns:p14="http://schemas.microsoft.com/office/powerpoint/2010/main" xmlns="" val="2586991897"/>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rcRect l="31140" t="21506" r="23985" b="15572"/>
          <a:stretch>
            <a:fillRect/>
          </a:stretch>
        </p:blipFill>
        <p:spPr>
          <a:xfrm>
            <a:off x="9067800" y="2018742"/>
            <a:ext cx="2859299" cy="4009235"/>
          </a:xfrm>
          <a:prstGeom prst="rect">
            <a:avLst/>
          </a:prstGeom>
        </p:spPr>
      </p:pic>
      <p:sp>
        <p:nvSpPr>
          <p:cNvPr id="2" name="Slide Number Placeholder 1">
            <a:extLst>
              <a:ext uri="{FF2B5EF4-FFF2-40B4-BE49-F238E27FC236}">
                <a16:creationId xmlns:a16="http://schemas.microsoft.com/office/drawing/2014/main" xmlns="" id="{FE8E08CD-C839-0744-A3F0-CFE7168C52B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00" b="0" i="0" u="none" strike="noStrike" kern="1200" cap="none" spc="0" normalizeH="0" baseline="0" noProof="0" smtClean="0">
                <a:ln>
                  <a:noFill/>
                </a:ln>
                <a:solidFill>
                  <a:srgbClr val="585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18</a:t>
            </a:fld>
            <a:endParaRPr kumimoji="0" lang="en-US" sz="1000" b="0" i="0" u="none" strike="noStrike" kern="1200" cap="none" spc="0" normalizeH="0" baseline="0" noProof="0">
              <a:ln>
                <a:noFill/>
              </a:ln>
              <a:solidFill>
                <a:srgbClr val="58595B"/>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xmlns="" id="{31072747-FFA0-AA42-986E-956F6F45EAF9}"/>
              </a:ext>
            </a:extLst>
          </p:cNvPr>
          <p:cNvSpPr>
            <a:spLocks noGrp="1"/>
          </p:cNvSpPr>
          <p:nvPr>
            <p:ph type="title"/>
          </p:nvPr>
        </p:nvSpPr>
        <p:spPr/>
        <p:txBody>
          <a:bodyPr/>
          <a:lstStyle/>
          <a:p>
            <a:r>
              <a:rPr lang="en-US"/>
              <a:t>The Manager Said WHAT?</a:t>
            </a:r>
          </a:p>
        </p:txBody>
      </p:sp>
      <p:sp>
        <p:nvSpPr>
          <p:cNvPr id="4" name="Content Placeholder 3">
            <a:extLst>
              <a:ext uri="{FF2B5EF4-FFF2-40B4-BE49-F238E27FC236}">
                <a16:creationId xmlns:a16="http://schemas.microsoft.com/office/drawing/2014/main" xmlns="" id="{6FB1CEFD-59C6-AC43-BA79-EF3B3E33DC8F}"/>
              </a:ext>
            </a:extLst>
          </p:cNvPr>
          <p:cNvSpPr>
            <a:spLocks noGrp="1"/>
          </p:cNvSpPr>
          <p:nvPr>
            <p:ph sz="quarter" idx="11"/>
          </p:nvPr>
        </p:nvSpPr>
        <p:spPr>
          <a:xfrm>
            <a:off x="277813" y="1737360"/>
            <a:ext cx="8939666" cy="4572000"/>
          </a:xfrm>
        </p:spPr>
        <p:txBody>
          <a:bodyPr>
            <a:normAutofit/>
          </a:bodyPr>
          <a:lstStyle/>
          <a:p>
            <a:pPr>
              <a:defRPr/>
            </a:pPr>
            <a:r>
              <a:rPr lang="en-US" altLang="en-US" sz="2800"/>
              <a:t>Brenda, 15-year employee; needs leave for hysterectomy </a:t>
            </a:r>
          </a:p>
          <a:p>
            <a:pPr>
              <a:defRPr/>
            </a:pPr>
            <a:r>
              <a:rPr lang="en-US" altLang="en-US" sz="2800"/>
              <a:t>Boss: “Not a good time to take leave," urges her to read the book titled, </a:t>
            </a:r>
            <a:r>
              <a:rPr lang="en-US" altLang="en-US" sz="2800" i="1"/>
              <a:t>No More Hysterectomies</a:t>
            </a:r>
            <a:r>
              <a:rPr lang="en-US" altLang="en-US" sz="2800"/>
              <a:t> </a:t>
            </a:r>
          </a:p>
          <a:p>
            <a:pPr>
              <a:defRPr/>
            </a:pPr>
            <a:r>
              <a:rPr lang="en-US" altLang="en-US" sz="2800"/>
              <a:t>During leave, Brenda learns partner has cancer  </a:t>
            </a:r>
          </a:p>
          <a:p>
            <a:pPr>
              <a:defRPr/>
            </a:pPr>
            <a:r>
              <a:rPr lang="en-US" altLang="en-US" sz="2800"/>
              <a:t>HR calls Brenda: RIF’d b/c client contract lost  </a:t>
            </a:r>
          </a:p>
          <a:p>
            <a:pPr lvl="1">
              <a:buFont typeface="Arial" charset="0"/>
              <a:buChar char="–"/>
              <a:defRPr/>
            </a:pPr>
            <a:r>
              <a:rPr lang="en-US" altLang="en-US" sz="2800"/>
              <a:t>Termination might be a “blessing in disguise” . . . “would not be able to give 100% to her job anyway” </a:t>
            </a:r>
          </a:p>
          <a:p>
            <a:pPr lvl="2">
              <a:defRPr/>
            </a:pPr>
            <a:r>
              <a:rPr lang="en-US" altLang="en-US" i="1"/>
              <a:t>Drew v. Quest Diagnostics (S.D. Ohio </a:t>
            </a:r>
            <a:r>
              <a:rPr lang="en-US" altLang="en-US"/>
              <a:t>2012</a:t>
            </a:r>
            <a:r>
              <a:rPr lang="en-US" altLang="en-US" i="1"/>
              <a:t>)</a:t>
            </a:r>
            <a:endParaRPr lang="en-US"/>
          </a:p>
          <a:p>
            <a:endParaRPr lang="en-US" sz="2000"/>
          </a:p>
        </p:txBody>
      </p:sp>
    </p:spTree>
    <p:extLst>
      <p:ext uri="{BB962C8B-B14F-4D97-AF65-F5344CB8AC3E}">
        <p14:creationId xmlns:p14="http://schemas.microsoft.com/office/powerpoint/2010/main" xmlns="" val="3905814770"/>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FE8E08CD-C839-0744-A3F0-CFE7168C52B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00" b="0" i="0" u="none" strike="noStrike" kern="1200" cap="none" spc="0" normalizeH="0" baseline="0" noProof="0" smtClean="0">
                <a:ln>
                  <a:noFill/>
                </a:ln>
                <a:solidFill>
                  <a:srgbClr val="585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19</a:t>
            </a:fld>
            <a:endParaRPr kumimoji="0" lang="en-US" sz="1000" b="0" i="0" u="none" strike="noStrike" kern="1200" cap="none" spc="0" normalizeH="0" baseline="0" noProof="0">
              <a:ln>
                <a:noFill/>
              </a:ln>
              <a:solidFill>
                <a:srgbClr val="58595B"/>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xmlns="" id="{31072747-FFA0-AA42-986E-956F6F45EAF9}"/>
              </a:ext>
            </a:extLst>
          </p:cNvPr>
          <p:cNvSpPr>
            <a:spLocks noGrp="1"/>
          </p:cNvSpPr>
          <p:nvPr>
            <p:ph type="title"/>
          </p:nvPr>
        </p:nvSpPr>
        <p:spPr/>
        <p:txBody>
          <a:bodyPr/>
          <a:lstStyle/>
          <a:p>
            <a:r>
              <a:rPr lang="en-US"/>
              <a:t>The Manager Said WHAT?  [Part II]</a:t>
            </a:r>
          </a:p>
        </p:txBody>
      </p:sp>
      <p:sp>
        <p:nvSpPr>
          <p:cNvPr id="4" name="Content Placeholder 3">
            <a:extLst>
              <a:ext uri="{FF2B5EF4-FFF2-40B4-BE49-F238E27FC236}">
                <a16:creationId xmlns:a16="http://schemas.microsoft.com/office/drawing/2014/main" xmlns="" id="{6FB1CEFD-59C6-AC43-BA79-EF3B3E33DC8F}"/>
              </a:ext>
            </a:extLst>
          </p:cNvPr>
          <p:cNvSpPr>
            <a:spLocks noGrp="1"/>
          </p:cNvSpPr>
          <p:nvPr>
            <p:ph sz="quarter" idx="11"/>
          </p:nvPr>
        </p:nvSpPr>
        <p:spPr>
          <a:xfrm>
            <a:off x="277813" y="1737360"/>
            <a:ext cx="8980487" cy="4572000"/>
          </a:xfrm>
        </p:spPr>
        <p:txBody>
          <a:bodyPr>
            <a:normAutofit/>
          </a:bodyPr>
          <a:lstStyle/>
          <a:p>
            <a:r>
              <a:rPr lang="en-US" sz="2800"/>
              <a:t>Your employee receives a leave request that may be protected by the FMLA/ADA. </a:t>
            </a:r>
          </a:p>
          <a:p>
            <a:r>
              <a:rPr lang="en-US" sz="2800"/>
              <a:t>In response, your supervisor:</a:t>
            </a:r>
          </a:p>
          <a:p>
            <a:pPr marL="857250" lvl="1" indent="-342900">
              <a:buFont typeface="Arial" panose="020B0604020202020204" pitchFamily="34" charset="0"/>
              <a:buChar char="•"/>
            </a:pPr>
            <a:r>
              <a:rPr lang="en-US" sz="2400"/>
              <a:t>Sighs. C</a:t>
            </a:r>
            <a:r>
              <a:rPr lang="en-US" sz="2400" i="1"/>
              <a:t>imino v. Magee-Women’s Hospital</a:t>
            </a:r>
            <a:r>
              <a:rPr lang="en-US" sz="2400"/>
              <a:t> (W.D. Pa. 2017)</a:t>
            </a:r>
          </a:p>
          <a:p>
            <a:pPr marL="857250" lvl="1" indent="-342900">
              <a:buFont typeface="Arial" panose="020B0604020202020204" pitchFamily="34" charset="0"/>
              <a:buChar char="•"/>
            </a:pPr>
            <a:r>
              <a:rPr lang="en-US" sz="2400"/>
              <a:t>Says, “You know . . .  you’ve missed a lot of work.” C</a:t>
            </a:r>
            <a:r>
              <a:rPr lang="en-US" sz="2400" i="1"/>
              <a:t>oleman v. AmeriHealth Caritas </a:t>
            </a:r>
            <a:r>
              <a:rPr lang="en-US" sz="2400"/>
              <a:t>(E.D. Pa. 2017)</a:t>
            </a:r>
          </a:p>
          <a:p>
            <a:pPr marL="857250" lvl="1" indent="-342900">
              <a:buFont typeface="Arial" panose="020B0604020202020204" pitchFamily="34" charset="0"/>
              <a:buChar char="•"/>
            </a:pPr>
            <a:r>
              <a:rPr lang="en-US" sz="2400"/>
              <a:t>Responds that the employee has taken “too many days off.” </a:t>
            </a:r>
            <a:r>
              <a:rPr lang="en-US" sz="2400" i="1"/>
              <a:t>Troiano v. Cty. of Allegheny </a:t>
            </a:r>
            <a:r>
              <a:rPr lang="en-US" sz="2400"/>
              <a:t>(W.D. Pa. 2017)</a:t>
            </a:r>
          </a:p>
          <a:p>
            <a:pPr marL="857250" lvl="1" indent="-342900">
              <a:buFont typeface="Arial" panose="020B0604020202020204" pitchFamily="34" charset="0"/>
              <a:buChar char="•"/>
            </a:pPr>
            <a:r>
              <a:rPr lang="en-US" sz="2400"/>
              <a:t>Makes comments about the insurance costs related to the leave. </a:t>
            </a:r>
            <a:r>
              <a:rPr lang="en-US" sz="2400" i="1"/>
              <a:t>Yeger v. Inst. of Culinary Educ., Inc. </a:t>
            </a:r>
            <a:r>
              <a:rPr lang="en-US" sz="2400"/>
              <a:t>(S.D.N.Y. 2017)</a:t>
            </a:r>
          </a:p>
          <a:p>
            <a:endParaRPr lang="en-US" sz="2000"/>
          </a:p>
        </p:txBody>
      </p:sp>
      <p:pic>
        <p:nvPicPr>
          <p:cNvPr id="5" name="Picture Placeholder 3"/>
          <p:cNvPicPr>
            <a:picLocks noChangeAspect="1"/>
          </p:cNvPicPr>
          <p:nvPr/>
        </p:nvPicPr>
        <p:blipFill>
          <a:blip r:embed="rId2" cstate="print"/>
          <a:srcRect l="380" t="160" r="-380" b="13106"/>
          <a:stretch>
            <a:fillRect/>
          </a:stretch>
        </p:blipFill>
        <p:spPr>
          <a:xfrm>
            <a:off x="7839704" y="1419672"/>
            <a:ext cx="5445149" cy="4800914"/>
          </a:xfrm>
          <a:prstGeom prst="rect">
            <a:avLst/>
          </a:prstGeom>
        </p:spPr>
      </p:pic>
    </p:spTree>
    <p:extLst>
      <p:ext uri="{BB962C8B-B14F-4D97-AF65-F5344CB8AC3E}">
        <p14:creationId xmlns:p14="http://schemas.microsoft.com/office/powerpoint/2010/main" xmlns="" val="3050123929"/>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AF1697B-5D88-DA45-B488-CE18BED4AF7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00" b="0" i="0" u="none" strike="noStrike" kern="1200" cap="none" spc="0" normalizeH="0" baseline="0" noProof="0" smtClean="0">
                <a:ln>
                  <a:noFill/>
                </a:ln>
                <a:solidFill>
                  <a:srgbClr val="585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a:t>
            </a:fld>
            <a:endParaRPr kumimoji="0" lang="en-US" sz="1000" b="0" i="0" u="none" strike="noStrike" kern="1200" cap="none" spc="0" normalizeH="0" baseline="0" noProof="0">
              <a:ln>
                <a:noFill/>
              </a:ln>
              <a:solidFill>
                <a:srgbClr val="58595B"/>
              </a:solidFill>
              <a:effectLst/>
              <a:uLnTx/>
              <a:uFillTx/>
              <a:latin typeface="Calibri" panose="020F0502020204030204"/>
              <a:ea typeface="+mn-ea"/>
              <a:cs typeface="+mn-cs"/>
            </a:endParaRPr>
          </a:p>
        </p:txBody>
      </p:sp>
      <p:sp>
        <p:nvSpPr>
          <p:cNvPr id="8" name="Text Placeholder 7">
            <a:extLst>
              <a:ext uri="{FF2B5EF4-FFF2-40B4-BE49-F238E27FC236}">
                <a16:creationId xmlns:a16="http://schemas.microsoft.com/office/drawing/2014/main" xmlns="" id="{EBDA457A-9F78-42D8-AB1E-F1482FF706AF}"/>
              </a:ext>
            </a:extLst>
          </p:cNvPr>
          <p:cNvSpPr>
            <a:spLocks noGrp="1"/>
          </p:cNvSpPr>
          <p:nvPr>
            <p:ph type="body" sz="quarter" idx="17"/>
          </p:nvPr>
        </p:nvSpPr>
        <p:spPr/>
        <p:txBody>
          <a:bodyPr/>
          <a:lstStyle/>
          <a:p>
            <a:r>
              <a:rPr lang="en-US"/>
              <a:t>Stephanie cohan</a:t>
            </a:r>
          </a:p>
          <a:p>
            <a:endParaRPr lang="en-US"/>
          </a:p>
        </p:txBody>
      </p:sp>
      <p:sp>
        <p:nvSpPr>
          <p:cNvPr id="5" name="Text Placeholder 4">
            <a:extLst>
              <a:ext uri="{FF2B5EF4-FFF2-40B4-BE49-F238E27FC236}">
                <a16:creationId xmlns:a16="http://schemas.microsoft.com/office/drawing/2014/main" xmlns="" id="{16D59FA0-4FFA-4D43-A075-4C91968E1E0B}"/>
              </a:ext>
            </a:extLst>
          </p:cNvPr>
          <p:cNvSpPr>
            <a:spLocks noGrp="1"/>
          </p:cNvSpPr>
          <p:nvPr>
            <p:ph type="body" sz="quarter" idx="21"/>
          </p:nvPr>
        </p:nvSpPr>
        <p:spPr/>
        <p:txBody>
          <a:bodyPr/>
          <a:lstStyle/>
          <a:p>
            <a:pPr>
              <a:lnSpc>
                <a:spcPct val="100000"/>
              </a:lnSpc>
              <a:spcBef>
                <a:spcPct val="0"/>
              </a:spcBef>
            </a:pPr>
            <a:r>
              <a:rPr lang="en-US"/>
              <a:t>Associate</a:t>
            </a:r>
          </a:p>
          <a:p>
            <a:pPr>
              <a:lnSpc>
                <a:spcPct val="100000"/>
              </a:lnSpc>
              <a:spcBef>
                <a:spcPct val="0"/>
              </a:spcBef>
            </a:pPr>
            <a:r>
              <a:rPr lang="en-US"/>
              <a:t>Littler – St. Louis</a:t>
            </a:r>
          </a:p>
          <a:p>
            <a:pPr>
              <a:lnSpc>
                <a:spcPct val="100000"/>
              </a:lnSpc>
              <a:spcBef>
                <a:spcPct val="0"/>
              </a:spcBef>
            </a:pPr>
            <a:r>
              <a:rPr lang="en-US"/>
              <a:t>314-659-2009</a:t>
            </a:r>
          </a:p>
          <a:p>
            <a:pPr>
              <a:lnSpc>
                <a:spcPct val="100000"/>
              </a:lnSpc>
              <a:spcBef>
                <a:spcPct val="0"/>
              </a:spcBef>
            </a:pPr>
            <a:r>
              <a:rPr lang="en-US"/>
              <a:t>SCohan@littler.com</a:t>
            </a:r>
          </a:p>
          <a:p>
            <a:endParaRPr lang="en-US"/>
          </a:p>
        </p:txBody>
      </p:sp>
      <p:sp>
        <p:nvSpPr>
          <p:cNvPr id="3" name="Title 2">
            <a:extLst>
              <a:ext uri="{FF2B5EF4-FFF2-40B4-BE49-F238E27FC236}">
                <a16:creationId xmlns:a16="http://schemas.microsoft.com/office/drawing/2014/main" xmlns="" id="{E67FFDBF-20E8-495E-BEC0-1D88A1C07D0F}"/>
              </a:ext>
            </a:extLst>
          </p:cNvPr>
          <p:cNvSpPr>
            <a:spLocks noGrp="1"/>
          </p:cNvSpPr>
          <p:nvPr>
            <p:ph type="title"/>
          </p:nvPr>
        </p:nvSpPr>
        <p:spPr/>
        <p:txBody>
          <a:bodyPr/>
          <a:lstStyle/>
          <a:p>
            <a:r>
              <a:rPr lang="en-US"/>
              <a:t>Presented by</a:t>
            </a:r>
          </a:p>
        </p:txBody>
      </p:sp>
      <p:pic>
        <p:nvPicPr>
          <p:cNvPr id="1028" name="Picture 4"/>
          <p:cNvPicPr>
            <a:picLocks noChangeAspect="1" noChangeArrowheads="1"/>
          </p:cNvPicPr>
          <p:nvPr/>
        </p:nvPicPr>
        <p:blipFill>
          <a:blip r:embed="rId3" cstate="print"/>
          <a:srcRect/>
          <a:stretch>
            <a:fillRect/>
          </a:stretch>
        </p:blipFill>
        <p:spPr>
          <a:xfrm>
            <a:off x="4837568" y="1557759"/>
            <a:ext cx="2236419" cy="22364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84441732"/>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FE8E08CD-C839-0744-A3F0-CFE7168C52B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00" b="0" i="0" u="none" strike="noStrike" kern="1200" cap="none" spc="0" normalizeH="0" baseline="0" noProof="0" smtClean="0">
                <a:ln>
                  <a:noFill/>
                </a:ln>
                <a:solidFill>
                  <a:srgbClr val="585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20</a:t>
            </a:fld>
            <a:endParaRPr kumimoji="0" lang="en-US" sz="1000" b="0" i="0" u="none" strike="noStrike" kern="1200" cap="none" spc="0" normalizeH="0" baseline="0" noProof="0">
              <a:ln>
                <a:noFill/>
              </a:ln>
              <a:solidFill>
                <a:srgbClr val="58595B"/>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xmlns="" id="{31072747-FFA0-AA42-986E-956F6F45EAF9}"/>
              </a:ext>
            </a:extLst>
          </p:cNvPr>
          <p:cNvSpPr>
            <a:spLocks noGrp="1"/>
          </p:cNvSpPr>
          <p:nvPr>
            <p:ph type="title"/>
          </p:nvPr>
        </p:nvSpPr>
        <p:spPr/>
        <p:txBody>
          <a:bodyPr/>
          <a:lstStyle/>
          <a:p>
            <a:r>
              <a:rPr lang="en-US"/>
              <a:t>The Manager Said WHAT? [Part III]</a:t>
            </a:r>
          </a:p>
        </p:txBody>
      </p:sp>
      <p:sp>
        <p:nvSpPr>
          <p:cNvPr id="4" name="Content Placeholder 3">
            <a:extLst>
              <a:ext uri="{FF2B5EF4-FFF2-40B4-BE49-F238E27FC236}">
                <a16:creationId xmlns:a16="http://schemas.microsoft.com/office/drawing/2014/main" xmlns="" id="{6FB1CEFD-59C6-AC43-BA79-EF3B3E33DC8F}"/>
              </a:ext>
            </a:extLst>
          </p:cNvPr>
          <p:cNvSpPr>
            <a:spLocks noGrp="1"/>
          </p:cNvSpPr>
          <p:nvPr>
            <p:ph sz="quarter" idx="11"/>
          </p:nvPr>
        </p:nvSpPr>
        <p:spPr>
          <a:xfrm>
            <a:off x="277813" y="1737360"/>
            <a:ext cx="6841444" cy="4572000"/>
          </a:xfrm>
        </p:spPr>
        <p:txBody>
          <a:bodyPr>
            <a:normAutofit fontScale="77500" lnSpcReduction="20000"/>
          </a:bodyPr>
          <a:lstStyle/>
          <a:p>
            <a:pPr marL="0" indent="0">
              <a:buNone/>
              <a:defRPr/>
            </a:pPr>
            <a:r>
              <a:rPr lang="en-US" altLang="en-US" sz="3600" i="1"/>
              <a:t>Jersey Mikes’s:</a:t>
            </a:r>
          </a:p>
          <a:p>
            <a:pPr>
              <a:defRPr/>
            </a:pPr>
            <a:r>
              <a:rPr lang="en-US" altLang="en-US" sz="3000"/>
              <a:t>Pregnant candidate, hired</a:t>
            </a:r>
          </a:p>
          <a:p>
            <a:pPr>
              <a:defRPr/>
            </a:pPr>
            <a:r>
              <a:rPr lang="en-US" altLang="en-US" sz="3000"/>
              <a:t>Days after she starts, she tells her manager </a:t>
            </a:r>
            <a:br>
              <a:rPr lang="en-US" altLang="en-US" sz="3000"/>
            </a:br>
            <a:r>
              <a:rPr lang="en-US" altLang="en-US" sz="3000"/>
              <a:t>that she’s pregnant</a:t>
            </a:r>
          </a:p>
          <a:p>
            <a:pPr>
              <a:defRPr/>
            </a:pPr>
            <a:r>
              <a:rPr lang="en-US" altLang="en-US" sz="3000"/>
              <a:t>Manager responds with this text:</a:t>
            </a:r>
          </a:p>
          <a:p>
            <a:pPr>
              <a:defRPr/>
            </a:pPr>
            <a:endParaRPr lang="en-US" altLang="en-US" sz="3000"/>
          </a:p>
          <a:p>
            <a:pPr>
              <a:defRPr/>
            </a:pPr>
            <a:endParaRPr lang="en-US" altLang="en-US" sz="3000"/>
          </a:p>
          <a:p>
            <a:pPr>
              <a:defRPr/>
            </a:pPr>
            <a:endParaRPr lang="en-US" altLang="en-US" sz="3000"/>
          </a:p>
          <a:p>
            <a:pPr>
              <a:defRPr/>
            </a:pPr>
            <a:endParaRPr lang="en-US" altLang="en-US" sz="3000"/>
          </a:p>
          <a:p>
            <a:pPr>
              <a:defRPr/>
            </a:pPr>
            <a:r>
              <a:rPr lang="en-US" sz="3000">
                <a:hlinkClick r:id="rId2"/>
              </a:rPr>
              <a:t>https://komonews.com/news/local/marysville-woman-claims-pregnancy-lead-to-firing-from-restaurant-job</a:t>
            </a:r>
            <a:endParaRPr lang="en-US" altLang="en-US" sz="3000"/>
          </a:p>
          <a:p>
            <a:endParaRPr lang="en-US" sz="2000"/>
          </a:p>
        </p:txBody>
      </p:sp>
      <p:pic>
        <p:nvPicPr>
          <p:cNvPr id="5" name="Picture 2" descr="https://www.fmlainsights.com/wp-content/uploads/sites/311/2018/09/Jersey-Mikes-3-257x300.jpg">
            <a:extLst>
              <a:ext uri="{FF2B5EF4-FFF2-40B4-BE49-F238E27FC236}">
                <a16:creationId xmlns:a16="http://schemas.microsoft.com/office/drawing/2014/main" xmlns="" id="{158FDE09-F76E-40E9-9360-08E67DD0807D}"/>
              </a:ext>
            </a:extLst>
          </p:cNvPr>
          <p:cNvPicPr>
            <a:picLocks noChangeAspect="1" noChangeArrowheads="1"/>
          </p:cNvPicPr>
          <p:nvPr/>
        </p:nvPicPr>
        <p:blipFill>
          <a:blip r:embed="rId3" cstate="print"/>
          <a:srcRect/>
          <a:stretch>
            <a:fillRect/>
          </a:stretch>
        </p:blipFill>
        <p:spPr>
          <a:xfrm>
            <a:off x="7401667" y="1499616"/>
            <a:ext cx="4304883" cy="5025155"/>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02199249"/>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EF21FA54-A1E9-1347-B054-3BF954BA7B8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00" b="0" i="0" u="none" strike="noStrike" kern="1200" cap="none" spc="0" normalizeH="0" baseline="0" noProof="0" smtClean="0">
                <a:ln>
                  <a:noFill/>
                </a:ln>
                <a:solidFill>
                  <a:srgbClr val="585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21</a:t>
            </a:fld>
            <a:endParaRPr kumimoji="0" lang="en-US" sz="1000" b="0" i="0" u="none" strike="noStrike" kern="1200" cap="none" spc="0" normalizeH="0" baseline="0" noProof="0">
              <a:ln>
                <a:noFill/>
              </a:ln>
              <a:solidFill>
                <a:srgbClr val="58595B"/>
              </a:solidFill>
              <a:effectLst/>
              <a:uLnTx/>
              <a:uFillTx/>
              <a:latin typeface="Calibri" panose="020F0502020204030204"/>
              <a:ea typeface="+mn-ea"/>
              <a:cs typeface="+mn-cs"/>
            </a:endParaRPr>
          </a:p>
        </p:txBody>
      </p:sp>
      <p:sp>
        <p:nvSpPr>
          <p:cNvPr id="6" name="Title 5"/>
          <p:cNvSpPr>
            <a:spLocks noGrp="1"/>
          </p:cNvSpPr>
          <p:nvPr>
            <p:ph type="title"/>
          </p:nvPr>
        </p:nvSpPr>
        <p:spPr/>
        <p:txBody>
          <a:bodyPr/>
          <a:lstStyle/>
          <a:p>
            <a:r>
              <a:rPr lang="en-US"/>
              <a:t>COVID-19 and Confidentiality of Medical Information</a:t>
            </a:r>
          </a:p>
        </p:txBody>
      </p:sp>
      <p:sp>
        <p:nvSpPr>
          <p:cNvPr id="7" name="Content Placeholder 6"/>
          <p:cNvSpPr>
            <a:spLocks noGrp="1"/>
          </p:cNvSpPr>
          <p:nvPr>
            <p:ph sz="quarter" idx="11"/>
          </p:nvPr>
        </p:nvSpPr>
        <p:spPr>
          <a:xfrm>
            <a:off x="277813" y="1737360"/>
            <a:ext cx="6759801" cy="4572000"/>
          </a:xfrm>
        </p:spPr>
        <p:txBody>
          <a:bodyPr>
            <a:normAutofit/>
          </a:bodyPr>
          <a:lstStyle/>
          <a:p>
            <a:r>
              <a:rPr lang="en-US" sz="2800"/>
              <a:t>The ADA requires that all medical information about a particular employee be stored separately from the employee's personnel file, under lock and key, and shared only on a need-to-know basis</a:t>
            </a:r>
          </a:p>
          <a:p>
            <a:r>
              <a:rPr lang="en-US" sz="2800"/>
              <a:t>Narrow exceptions only</a:t>
            </a:r>
          </a:p>
        </p:txBody>
      </p:sp>
      <p:pic>
        <p:nvPicPr>
          <p:cNvPr id="4" name="Content Placeholder 3" descr="Progressive Charlestown: PRIVACY: invasive medicine"/>
          <p:cNvPicPr>
            <a:picLocks noGrp="1" noChangeAspect="1"/>
          </p:cNvPicPr>
          <p:nvPr>
            <p:ph sz="quarter" idx="4294967295"/>
          </p:nvPr>
        </p:nvPicPr>
        <p:blipFill>
          <a:blip r:embed="rId3" cstate="print"/>
          <a:srcRect/>
          <a:stretch>
            <a:fillRect/>
          </a:stretch>
        </p:blipFill>
        <p:spPr>
          <a:xfrm>
            <a:off x="7076621" y="2118360"/>
            <a:ext cx="4835979" cy="3810000"/>
          </a:xfrm>
          <a:prstGeom prst="rect">
            <a:avLst/>
          </a:prstGeom>
        </p:spPr>
      </p:pic>
    </p:spTree>
    <p:extLst>
      <p:ext uri="{BB962C8B-B14F-4D97-AF65-F5344CB8AC3E}">
        <p14:creationId xmlns:p14="http://schemas.microsoft.com/office/powerpoint/2010/main" xmlns="" val="3206329297"/>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EF21FA54-A1E9-1347-B054-3BF954BA7B8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00" b="0" i="0" u="none" strike="noStrike" kern="1200" cap="none" spc="0" normalizeH="0" baseline="0" noProof="0" smtClean="0">
                <a:ln>
                  <a:noFill/>
                </a:ln>
                <a:solidFill>
                  <a:srgbClr val="585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22</a:t>
            </a:fld>
            <a:endParaRPr kumimoji="0" lang="en-US" sz="1000" b="0" i="0" u="none" strike="noStrike" kern="1200" cap="none" spc="0" normalizeH="0" baseline="0" noProof="0">
              <a:ln>
                <a:noFill/>
              </a:ln>
              <a:solidFill>
                <a:srgbClr val="58595B"/>
              </a:solidFill>
              <a:effectLst/>
              <a:uLnTx/>
              <a:uFillTx/>
              <a:latin typeface="Calibri" panose="020F0502020204030204"/>
              <a:ea typeface="+mn-ea"/>
              <a:cs typeface="+mn-cs"/>
            </a:endParaRPr>
          </a:p>
        </p:txBody>
      </p:sp>
      <p:sp>
        <p:nvSpPr>
          <p:cNvPr id="6" name="Title 5"/>
          <p:cNvSpPr>
            <a:spLocks noGrp="1"/>
          </p:cNvSpPr>
          <p:nvPr>
            <p:ph type="title"/>
          </p:nvPr>
        </p:nvSpPr>
        <p:spPr/>
        <p:txBody>
          <a:bodyPr>
            <a:normAutofit fontScale="90000"/>
          </a:bodyPr>
          <a:lstStyle/>
          <a:p>
            <a:r>
              <a:rPr lang="en-US"/>
              <a:t>So What COVID Information Must Be Kept Confidential?</a:t>
            </a:r>
          </a:p>
        </p:txBody>
      </p:sp>
      <p:sp>
        <p:nvSpPr>
          <p:cNvPr id="7" name="Content Placeholder 6"/>
          <p:cNvSpPr>
            <a:spLocks noGrp="1"/>
          </p:cNvSpPr>
          <p:nvPr>
            <p:ph sz="quarter" idx="11"/>
          </p:nvPr>
        </p:nvSpPr>
        <p:spPr/>
        <p:txBody>
          <a:bodyPr/>
          <a:lstStyle/>
          <a:p>
            <a:r>
              <a:rPr lang="en-US" sz="2800"/>
              <a:t>All of it! </a:t>
            </a:r>
          </a:p>
          <a:p>
            <a:r>
              <a:rPr lang="en-US" sz="2800"/>
              <a:t>An employee's statement that they have the disease or </a:t>
            </a:r>
            <a:br>
              <a:rPr lang="en-US" sz="2800"/>
            </a:br>
            <a:r>
              <a:rPr lang="en-US" sz="2800"/>
              <a:t>suspect they have the disease, or the employer’s </a:t>
            </a:r>
            <a:br>
              <a:rPr lang="en-US" sz="2800"/>
            </a:br>
            <a:r>
              <a:rPr lang="en-US" sz="2800"/>
              <a:t>notes or other documentation from questioning </a:t>
            </a:r>
            <a:br>
              <a:rPr lang="en-US" sz="2800"/>
            </a:br>
            <a:r>
              <a:rPr lang="en-US" sz="2800"/>
              <a:t>an employee about symptoms</a:t>
            </a:r>
          </a:p>
          <a:p>
            <a:r>
              <a:rPr lang="en-US" sz="2800"/>
              <a:t>Temperature check results</a:t>
            </a:r>
          </a:p>
          <a:p>
            <a:r>
              <a:rPr lang="en-US" sz="2800"/>
              <a:t>Symptom screening results</a:t>
            </a:r>
          </a:p>
          <a:p>
            <a:r>
              <a:rPr lang="en-US" sz="2800"/>
              <a:t>COVID-19 testing results</a:t>
            </a:r>
          </a:p>
          <a:p>
            <a:endParaRPr lang="en-US"/>
          </a:p>
        </p:txBody>
      </p:sp>
      <p:pic>
        <p:nvPicPr>
          <p:cNvPr id="4" name="Picture 3" descr="Text, whiteboard&#10;&#10;Description automatically generated">
            <a:extLst>
              <a:ext uri="{FF2B5EF4-FFF2-40B4-BE49-F238E27FC236}">
                <a16:creationId xmlns:a16="http://schemas.microsoft.com/office/drawing/2014/main" xmlns="" id="{4AC18185-FBEC-4B21-9535-20C9231258A5}"/>
              </a:ext>
            </a:extLst>
          </p:cNvPr>
          <p:cNvPicPr>
            <a:picLocks noChangeAspect="1"/>
          </p:cNvPicPr>
          <p:nvPr/>
        </p:nvPicPr>
        <p:blipFill>
          <a:blip r:embed="rId2" cstate="print"/>
          <a:srcRect/>
          <a:stretch>
            <a:fillRect/>
          </a:stretch>
        </p:blipFill>
        <p:spPr>
          <a:xfrm>
            <a:off x="8774871" y="2912610"/>
            <a:ext cx="3441622" cy="3640591"/>
          </a:xfrm>
          <a:prstGeom prst="rect">
            <a:avLst/>
          </a:prstGeom>
        </p:spPr>
      </p:pic>
    </p:spTree>
    <p:extLst>
      <p:ext uri="{BB962C8B-B14F-4D97-AF65-F5344CB8AC3E}">
        <p14:creationId xmlns:p14="http://schemas.microsoft.com/office/powerpoint/2010/main" xmlns="" val="400068832"/>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EF21FA54-A1E9-1347-B054-3BF954BA7B8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00" b="0" i="0" u="none" strike="noStrike" kern="1200" cap="none" spc="0" normalizeH="0" baseline="0" noProof="0" smtClean="0">
                <a:ln>
                  <a:noFill/>
                </a:ln>
                <a:solidFill>
                  <a:srgbClr val="585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23</a:t>
            </a:fld>
            <a:endParaRPr kumimoji="0" lang="en-US" sz="1000" b="0" i="0" u="none" strike="noStrike" kern="1200" cap="none" spc="0" normalizeH="0" baseline="0" noProof="0">
              <a:ln>
                <a:noFill/>
              </a:ln>
              <a:solidFill>
                <a:srgbClr val="58595B"/>
              </a:solidFill>
              <a:effectLst/>
              <a:uLnTx/>
              <a:uFillTx/>
              <a:latin typeface="Calibri" panose="020F0502020204030204"/>
              <a:ea typeface="+mn-ea"/>
              <a:cs typeface="+mn-cs"/>
            </a:endParaRPr>
          </a:p>
        </p:txBody>
      </p:sp>
      <p:sp>
        <p:nvSpPr>
          <p:cNvPr id="6" name="Title 5"/>
          <p:cNvSpPr>
            <a:spLocks noGrp="1"/>
          </p:cNvSpPr>
          <p:nvPr>
            <p:ph type="title"/>
          </p:nvPr>
        </p:nvSpPr>
        <p:spPr/>
        <p:txBody>
          <a:bodyPr/>
          <a:lstStyle/>
          <a:p>
            <a:r>
              <a:rPr lang="en-US"/>
              <a:t>When May an Employer Make a Disclosure?</a:t>
            </a:r>
          </a:p>
        </p:txBody>
      </p:sp>
      <p:sp>
        <p:nvSpPr>
          <p:cNvPr id="7" name="Content Placeholder 6"/>
          <p:cNvSpPr>
            <a:spLocks noGrp="1"/>
          </p:cNvSpPr>
          <p:nvPr>
            <p:ph sz="quarter" idx="11"/>
          </p:nvPr>
        </p:nvSpPr>
        <p:spPr/>
        <p:txBody>
          <a:bodyPr>
            <a:normAutofit/>
          </a:bodyPr>
          <a:lstStyle/>
          <a:p>
            <a:r>
              <a:rPr lang="en-US" sz="2800"/>
              <a:t>An employer may disclose the name of an employee who is diagnosed with COVID-19 </a:t>
            </a:r>
            <a:r>
              <a:rPr lang="en-US" sz="2800" b="1" i="1"/>
              <a:t>to a public health agency</a:t>
            </a:r>
          </a:p>
          <a:p>
            <a:pPr marL="0" indent="0" algn="r">
              <a:buNone/>
            </a:pPr>
            <a:r>
              <a:rPr lang="en-US" sz="1800">
                <a:hlinkClick r:id="rId3"/>
              </a:rPr>
              <a:t>https://www.eeoc.gov/wysk/what-you-should-know-about-covid-19-and-ada-rehabilitation-act-and-other-eeo-laws</a:t>
            </a:r>
            <a:endParaRPr lang="en-US" sz="1800" b="1" i="1"/>
          </a:p>
          <a:p>
            <a:r>
              <a:rPr lang="en-US" sz="2800"/>
              <a:t>In other words, not to other employees (even if practical realities make it obvious)</a:t>
            </a:r>
          </a:p>
        </p:txBody>
      </p:sp>
      <p:pic>
        <p:nvPicPr>
          <p:cNvPr id="4" name="Content Placeholder 3" descr="Centers for Disease Control and Prevention - MEpedia"/>
          <p:cNvPicPr>
            <a:picLocks noGrp="1" noChangeAspect="1"/>
          </p:cNvPicPr>
          <p:nvPr>
            <p:ph sz="quarter" idx="4294967295"/>
          </p:nvPr>
        </p:nvPicPr>
        <p:blipFill>
          <a:blip r:embed="rId4" cstate="print"/>
          <a:srcRect/>
          <a:stretch>
            <a:fillRect/>
          </a:stretch>
        </p:blipFill>
        <p:spPr>
          <a:xfrm>
            <a:off x="4521770" y="3684588"/>
            <a:ext cx="3143250" cy="2624137"/>
          </a:xfrm>
          <a:prstGeom prst="rect">
            <a:avLst/>
          </a:prstGeom>
        </p:spPr>
      </p:pic>
    </p:spTree>
    <p:extLst>
      <p:ext uri="{BB962C8B-B14F-4D97-AF65-F5344CB8AC3E}">
        <p14:creationId xmlns:p14="http://schemas.microsoft.com/office/powerpoint/2010/main" xmlns="" val="746052870"/>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65326DEE-8B25-4CFE-9D77-CACFCAD384F7}"/>
              </a:ext>
            </a:extLst>
          </p:cNvPr>
          <p:cNvSpPr>
            <a:spLocks noGrp="1"/>
          </p:cNvSpPr>
          <p:nvPr>
            <p:ph sz="quarter" idx="10"/>
          </p:nvPr>
        </p:nvSpPr>
        <p:spPr/>
        <p:txBody>
          <a:bodyPr/>
          <a:lstStyle/>
          <a:p>
            <a:r>
              <a:rPr lang="en-US" b="1"/>
              <a:t>ADA to FMLA: </a:t>
            </a:r>
            <a:r>
              <a:rPr lang="en-US"/>
              <a:t/>
            </a:r>
            <a:br>
              <a:rPr lang="en-US"/>
            </a:br>
            <a:r>
              <a:rPr lang="en-US"/>
              <a:t>What happens when these statutes overlap?</a:t>
            </a:r>
          </a:p>
        </p:txBody>
      </p:sp>
      <p:sp>
        <p:nvSpPr>
          <p:cNvPr id="4" name="Slide Number Placeholder 3">
            <a:extLst>
              <a:ext uri="{FF2B5EF4-FFF2-40B4-BE49-F238E27FC236}">
                <a16:creationId xmlns:a16="http://schemas.microsoft.com/office/drawing/2014/main" xmlns="" id="{E667EE73-CB5F-4E1D-BE10-4C5481773C8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24</a:t>
            </a:fld>
            <a:endParaRPr kumimoji="0" lang="en-US" sz="1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Placeholder 7" descr="Icon&#10;&#10;Description automatically generated">
            <a:extLst>
              <a:ext uri="{FF2B5EF4-FFF2-40B4-BE49-F238E27FC236}">
                <a16:creationId xmlns:a16="http://schemas.microsoft.com/office/drawing/2014/main" xmlns="" id="{6A88038C-CC09-4945-84F1-AD0B1EAF46FE}"/>
              </a:ext>
            </a:extLst>
          </p:cNvPr>
          <p:cNvPicPr>
            <a:picLocks noGrp="1" noChangeAspect="1"/>
          </p:cNvPicPr>
          <p:nvPr>
            <p:ph type="pic" sz="quarter" idx="11"/>
          </p:nvPr>
        </p:nvPicPr>
        <p:blipFill>
          <a:blip r:embed="rId2" cstate="print"/>
          <a:srcRect t="6811" b="6811"/>
          <a:stretch>
            <a:fillRect/>
          </a:stretch>
        </p:blipFill>
        <p:spPr/>
      </p:pic>
    </p:spTree>
    <p:extLst>
      <p:ext uri="{BB962C8B-B14F-4D97-AF65-F5344CB8AC3E}">
        <p14:creationId xmlns:p14="http://schemas.microsoft.com/office/powerpoint/2010/main" xmlns="" val="2455916488"/>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rcRect t="48750"/>
          <a:stretch>
            <a:fillRect/>
          </a:stretch>
        </p:blipFill>
        <p:spPr>
          <a:xfrm>
            <a:off x="6990042" y="1988820"/>
            <a:ext cx="5047057" cy="3787140"/>
          </a:xfrm>
          <a:prstGeom prst="rect">
            <a:avLst/>
          </a:prstGeom>
        </p:spPr>
      </p:pic>
      <p:sp>
        <p:nvSpPr>
          <p:cNvPr id="2" name="Slide Number Placeholder 1">
            <a:extLst>
              <a:ext uri="{FF2B5EF4-FFF2-40B4-BE49-F238E27FC236}">
                <a16:creationId xmlns:a16="http://schemas.microsoft.com/office/drawing/2014/main" xmlns="" id="{FE8E08CD-C839-0744-A3F0-CFE7168C52B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00" b="0" i="0" u="none" strike="noStrike" kern="1200" cap="none" spc="0" normalizeH="0" baseline="0" noProof="0" smtClean="0">
                <a:ln>
                  <a:noFill/>
                </a:ln>
                <a:solidFill>
                  <a:srgbClr val="585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25</a:t>
            </a:fld>
            <a:endParaRPr kumimoji="0" lang="en-US" sz="1000" b="0" i="0" u="none" strike="noStrike" kern="1200" cap="none" spc="0" normalizeH="0" baseline="0" noProof="0">
              <a:ln>
                <a:noFill/>
              </a:ln>
              <a:solidFill>
                <a:srgbClr val="58595B"/>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xmlns="" id="{31072747-FFA0-AA42-986E-956F6F45EAF9}"/>
              </a:ext>
            </a:extLst>
          </p:cNvPr>
          <p:cNvSpPr>
            <a:spLocks noGrp="1"/>
          </p:cNvSpPr>
          <p:nvPr>
            <p:ph type="title"/>
          </p:nvPr>
        </p:nvSpPr>
        <p:spPr/>
        <p:txBody>
          <a:bodyPr/>
          <a:lstStyle/>
          <a:p>
            <a:r>
              <a:rPr lang="en-US"/>
              <a:t>Let’s Start with the Bad News</a:t>
            </a:r>
          </a:p>
        </p:txBody>
      </p:sp>
      <p:sp>
        <p:nvSpPr>
          <p:cNvPr id="4" name="Content Placeholder 3">
            <a:extLst>
              <a:ext uri="{FF2B5EF4-FFF2-40B4-BE49-F238E27FC236}">
                <a16:creationId xmlns:a16="http://schemas.microsoft.com/office/drawing/2014/main" xmlns="" id="{6FB1CEFD-59C6-AC43-BA79-EF3B3E33DC8F}"/>
              </a:ext>
            </a:extLst>
          </p:cNvPr>
          <p:cNvSpPr>
            <a:spLocks noGrp="1"/>
          </p:cNvSpPr>
          <p:nvPr>
            <p:ph sz="quarter" idx="11"/>
          </p:nvPr>
        </p:nvSpPr>
        <p:spPr>
          <a:xfrm>
            <a:off x="277813" y="1737360"/>
            <a:ext cx="6955744" cy="4572000"/>
          </a:xfrm>
        </p:spPr>
        <p:txBody>
          <a:bodyPr/>
          <a:lstStyle/>
          <a:p>
            <a:r>
              <a:rPr lang="en-US" sz="2000"/>
              <a:t>ADA leave is THE primary issue when FMLA leave is exceeded or not available</a:t>
            </a:r>
          </a:p>
          <a:p>
            <a:r>
              <a:rPr lang="en-US" sz="2000"/>
              <a:t>Leave from work is one form of reasonable accommodation (this is not new)</a:t>
            </a:r>
          </a:p>
          <a:p>
            <a:r>
              <a:rPr lang="en-US" sz="2000"/>
              <a:t>There is no set period of time that will always be enough because the ADA requires an individualized assessment of the employee’s circumstances and requested leave</a:t>
            </a:r>
          </a:p>
          <a:p>
            <a:r>
              <a:rPr lang="en-US" sz="2000"/>
              <a:t>Clearly defined lines are frowned upon by the EEOC—and no level of generosity gets you a free pass</a:t>
            </a:r>
          </a:p>
          <a:p>
            <a:r>
              <a:rPr lang="en-US" sz="2000"/>
              <a:t>The EEOC has not yet provided current and comprehensive guidance</a:t>
            </a:r>
          </a:p>
        </p:txBody>
      </p:sp>
    </p:spTree>
    <p:extLst>
      <p:ext uri="{BB962C8B-B14F-4D97-AF65-F5344CB8AC3E}">
        <p14:creationId xmlns:p14="http://schemas.microsoft.com/office/powerpoint/2010/main" xmlns="" val="561042294"/>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FE8E08CD-C839-0744-A3F0-CFE7168C52B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00" b="0" i="0" u="none" strike="noStrike" kern="1200" cap="none" spc="0" normalizeH="0" baseline="0" noProof="0" smtClean="0">
                <a:ln>
                  <a:noFill/>
                </a:ln>
                <a:solidFill>
                  <a:srgbClr val="585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26</a:t>
            </a:fld>
            <a:endParaRPr kumimoji="0" lang="en-US" sz="1000" b="0" i="0" u="none" strike="noStrike" kern="1200" cap="none" spc="0" normalizeH="0" baseline="0" noProof="0">
              <a:ln>
                <a:noFill/>
              </a:ln>
              <a:solidFill>
                <a:srgbClr val="58595B"/>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xmlns="" id="{31072747-FFA0-AA42-986E-956F6F45EAF9}"/>
              </a:ext>
            </a:extLst>
          </p:cNvPr>
          <p:cNvSpPr>
            <a:spLocks noGrp="1"/>
          </p:cNvSpPr>
          <p:nvPr>
            <p:ph type="title"/>
          </p:nvPr>
        </p:nvSpPr>
        <p:spPr/>
        <p:txBody>
          <a:bodyPr/>
          <a:lstStyle/>
          <a:p>
            <a:r>
              <a:rPr lang="en-US"/>
              <a:t>But the Courts Like Us Better than the EEOC Does</a:t>
            </a:r>
          </a:p>
        </p:txBody>
      </p:sp>
      <p:sp>
        <p:nvSpPr>
          <p:cNvPr id="4" name="Content Placeholder 3">
            <a:extLst>
              <a:ext uri="{FF2B5EF4-FFF2-40B4-BE49-F238E27FC236}">
                <a16:creationId xmlns:a16="http://schemas.microsoft.com/office/drawing/2014/main" xmlns="" id="{6FB1CEFD-59C6-AC43-BA79-EF3B3E33DC8F}"/>
              </a:ext>
            </a:extLst>
          </p:cNvPr>
          <p:cNvSpPr>
            <a:spLocks noGrp="1"/>
          </p:cNvSpPr>
          <p:nvPr>
            <p:ph sz="quarter" idx="11"/>
          </p:nvPr>
        </p:nvSpPr>
        <p:spPr/>
        <p:txBody>
          <a:bodyPr>
            <a:normAutofit fontScale="92500" lnSpcReduction="10000"/>
          </a:bodyPr>
          <a:lstStyle/>
          <a:p>
            <a:r>
              <a:rPr lang="en-US" sz="2000"/>
              <a:t>Employer wins when it provides eight months of total leave and employee provides continuous moving target for his return to work date. </a:t>
            </a:r>
            <a:r>
              <a:rPr lang="en-US" sz="2000" i="1"/>
              <a:t>Gardenhire v. Johns Manville, No. 17-3048, -- F. App’x -- (10th Cir. Feb. 7, 2018).</a:t>
            </a:r>
          </a:p>
          <a:p>
            <a:r>
              <a:rPr lang="en-US" sz="2000"/>
              <a:t>Multiple doctor’s notes extending leave provided as an accommodation rendered estimates unreliable.  </a:t>
            </a:r>
            <a:r>
              <a:rPr lang="en-US" sz="2000" i="1"/>
              <a:t>Ruiz v. Paradigmworks Grp., Inc., No. 16-CV-2993-CAB-BGS, </a:t>
            </a:r>
            <a:r>
              <a:rPr lang="en-US" sz="2000"/>
              <a:t>2018 WL 1010475 (S.D. Cal. Feb. 22, 2018).</a:t>
            </a:r>
            <a:endParaRPr lang="en-US" sz="2000" i="1"/>
          </a:p>
          <a:p>
            <a:r>
              <a:rPr lang="en-US" sz="2000" i="1"/>
              <a:t>Minter v. D.C</a:t>
            </a:r>
            <a:r>
              <a:rPr lang="en-US" sz="2000"/>
              <a:t>., 809 F.3d 66 (D.C. Cir. 2015) – good “enough is enough” case citing EEOC’s 2002 enforcement guidance re: six months is more than a “reasonable amount of time” for an employer to retain a nonperforming worker. [opinion by SCOTUS nominee Merrick Garland]</a:t>
            </a:r>
          </a:p>
          <a:p>
            <a:r>
              <a:rPr lang="en-US" sz="2000" i="1"/>
              <a:t>Severson v. Heartland Woodcraft, Inc.</a:t>
            </a:r>
            <a:r>
              <a:rPr lang="en-US" sz="2000"/>
              <a:t>, 2015 U.S. Dist. LEXIS 153872 (E.D. Wis. 11/12/15) – employee who needed 2 more months after FMLA to recover from back surgery was not able to perform essential functions of his job.</a:t>
            </a:r>
          </a:p>
          <a:p>
            <a:r>
              <a:rPr lang="en-US" sz="2000" i="1"/>
              <a:t>Robert v. Board of County Commissioners, </a:t>
            </a:r>
            <a:r>
              <a:rPr lang="en-US" sz="2000"/>
              <a:t>691 F.3d 1211 (10th Cir. 2012) - a reasonable leave of absence is one where the estimated date of return is in the near future.</a:t>
            </a:r>
          </a:p>
          <a:p>
            <a:r>
              <a:rPr lang="en-US" sz="2000" i="1"/>
              <a:t>Hwang v. Kansas St. Univ</a:t>
            </a:r>
            <a:r>
              <a:rPr lang="en-US" sz="2000"/>
              <a:t>., 753 F.3d 1159 (10th Cir. 2014) – it doesn’t take that much more than FMLA to be enough.  Great pro-employer quotes in this case.  </a:t>
            </a:r>
          </a:p>
        </p:txBody>
      </p:sp>
    </p:spTree>
    <p:extLst>
      <p:ext uri="{BB962C8B-B14F-4D97-AF65-F5344CB8AC3E}">
        <p14:creationId xmlns:p14="http://schemas.microsoft.com/office/powerpoint/2010/main" xmlns="" val="962473787"/>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FE8E08CD-C839-0744-A3F0-CFE7168C52B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00" b="0" i="0" u="none" strike="noStrike" kern="1200" cap="none" spc="0" normalizeH="0" baseline="0" noProof="0" smtClean="0">
                <a:ln>
                  <a:noFill/>
                </a:ln>
                <a:solidFill>
                  <a:srgbClr val="585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27</a:t>
            </a:fld>
            <a:endParaRPr kumimoji="0" lang="en-US" sz="1000" b="0" i="0" u="none" strike="noStrike" kern="1200" cap="none" spc="0" normalizeH="0" baseline="0" noProof="0">
              <a:ln>
                <a:noFill/>
              </a:ln>
              <a:solidFill>
                <a:srgbClr val="58595B"/>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xmlns="" id="{31072747-FFA0-AA42-986E-956F6F45EAF9}"/>
              </a:ext>
            </a:extLst>
          </p:cNvPr>
          <p:cNvSpPr>
            <a:spLocks noGrp="1"/>
          </p:cNvSpPr>
          <p:nvPr>
            <p:ph type="title"/>
          </p:nvPr>
        </p:nvSpPr>
        <p:spPr/>
        <p:txBody>
          <a:bodyPr/>
          <a:lstStyle/>
          <a:p>
            <a:r>
              <a:rPr lang="en-US"/>
              <a:t>A proactive love letter…</a:t>
            </a:r>
          </a:p>
        </p:txBody>
      </p:sp>
      <p:sp>
        <p:nvSpPr>
          <p:cNvPr id="4" name="Content Placeholder 3">
            <a:extLst>
              <a:ext uri="{FF2B5EF4-FFF2-40B4-BE49-F238E27FC236}">
                <a16:creationId xmlns:a16="http://schemas.microsoft.com/office/drawing/2014/main" xmlns="" id="{6FB1CEFD-59C6-AC43-BA79-EF3B3E33DC8F}"/>
              </a:ext>
            </a:extLst>
          </p:cNvPr>
          <p:cNvSpPr>
            <a:spLocks noGrp="1"/>
          </p:cNvSpPr>
          <p:nvPr>
            <p:ph sz="quarter" idx="11"/>
          </p:nvPr>
        </p:nvSpPr>
        <p:spPr>
          <a:xfrm>
            <a:off x="277813" y="1737360"/>
            <a:ext cx="9233580" cy="4572000"/>
          </a:xfrm>
        </p:spPr>
        <p:txBody>
          <a:bodyPr>
            <a:normAutofit fontScale="92500" lnSpcReduction="10000"/>
          </a:bodyPr>
          <a:lstStyle/>
          <a:p>
            <a:pPr lvl="0"/>
            <a:r>
              <a:rPr lang="en-US" altLang="en-US" sz="2400"/>
              <a:t>At FMLA Week 10, phone call with follow-up correspondence:</a:t>
            </a:r>
          </a:p>
          <a:p>
            <a:pPr lvl="1"/>
            <a:r>
              <a:rPr lang="en-US" altLang="en-US" sz="2400"/>
              <a:t>FMLA leave will be exhausted as of [date]</a:t>
            </a:r>
          </a:p>
          <a:p>
            <a:pPr lvl="1"/>
            <a:r>
              <a:rPr lang="en-US" altLang="en-US" sz="2400"/>
              <a:t>Based on current information, we anticipate that you will </a:t>
            </a:r>
            <a:br>
              <a:rPr lang="en-US" altLang="en-US" sz="2400"/>
            </a:br>
            <a:r>
              <a:rPr lang="en-US" altLang="en-US" sz="2400"/>
              <a:t>return to work on [date]</a:t>
            </a:r>
          </a:p>
          <a:p>
            <a:pPr lvl="1"/>
            <a:r>
              <a:rPr lang="en-US" altLang="en-US" sz="2400"/>
              <a:t>We want to help you in any way we reasonably can</a:t>
            </a:r>
          </a:p>
          <a:p>
            <a:pPr lvl="1"/>
            <a:r>
              <a:rPr lang="en-US" sz="2400"/>
              <a:t>If you are not able to return to work by [date], please contact me.  </a:t>
            </a:r>
            <a:br>
              <a:rPr lang="en-US" sz="2400"/>
            </a:br>
            <a:r>
              <a:rPr lang="en-US" sz="2400"/>
              <a:t>If you believe you could return to work, but may need assistance, </a:t>
            </a:r>
            <a:r>
              <a:rPr lang="en-US" altLang="en-US" sz="2400"/>
              <a:t>or if </a:t>
            </a:r>
            <a:br>
              <a:rPr lang="en-US" altLang="en-US" sz="2400"/>
            </a:br>
            <a:r>
              <a:rPr lang="en-US" altLang="en-US" sz="2400"/>
              <a:t>there is any other information about your return to work that you wish </a:t>
            </a:r>
            <a:br>
              <a:rPr lang="en-US" altLang="en-US" sz="2400"/>
            </a:br>
            <a:r>
              <a:rPr lang="en-US" altLang="en-US" sz="2400"/>
              <a:t>to call to our attention, please contact me as soon as possible</a:t>
            </a:r>
          </a:p>
          <a:p>
            <a:pPr lvl="1"/>
            <a:r>
              <a:rPr lang="en-US" altLang="en-US" sz="2400"/>
              <a:t>Before returning to work, you will be required to provide a return-to-work certification from your health care provider confirming that you are able to perform the essential duties of your position with or without a reasonable accommodation</a:t>
            </a:r>
          </a:p>
        </p:txBody>
      </p:sp>
      <p:pic>
        <p:nvPicPr>
          <p:cNvPr id="8" name="Picture 7"/>
          <p:cNvPicPr>
            <a:picLocks noChangeAspect="1"/>
          </p:cNvPicPr>
          <p:nvPr/>
        </p:nvPicPr>
        <p:blipFill>
          <a:blip r:embed="rId2" cstate="print"/>
          <a:srcRect/>
          <a:stretch>
            <a:fillRect/>
          </a:stretch>
        </p:blipFill>
        <p:spPr>
          <a:xfrm>
            <a:off x="9159871" y="1532374"/>
            <a:ext cx="2660658" cy="2926724"/>
          </a:xfrm>
          <a:prstGeom prst="rect">
            <a:avLst/>
          </a:prstGeom>
        </p:spPr>
      </p:pic>
    </p:spTree>
    <p:extLst>
      <p:ext uri="{BB962C8B-B14F-4D97-AF65-F5344CB8AC3E}">
        <p14:creationId xmlns:p14="http://schemas.microsoft.com/office/powerpoint/2010/main" xmlns="" val="1463613870"/>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29DD9C7-61A2-EB49-A186-0A5E52A2E4BC}"/>
              </a:ext>
            </a:extLst>
          </p:cNvPr>
          <p:cNvSpPr>
            <a:spLocks noGrp="1"/>
          </p:cNvSpPr>
          <p:nvPr>
            <p:ph sz="quarter" idx="10"/>
          </p:nvPr>
        </p:nvSpPr>
        <p:spPr/>
        <p:txBody>
          <a:bodyPr/>
          <a:lstStyle/>
          <a:p>
            <a:r>
              <a:rPr lang="en-US" b="1"/>
              <a:t>FMLA ROADMAP</a:t>
            </a:r>
          </a:p>
        </p:txBody>
      </p:sp>
      <p:sp>
        <p:nvSpPr>
          <p:cNvPr id="3" name="Slide Number Placeholder 2">
            <a:extLst>
              <a:ext uri="{FF2B5EF4-FFF2-40B4-BE49-F238E27FC236}">
                <a16:creationId xmlns:a16="http://schemas.microsoft.com/office/drawing/2014/main" xmlns="" id="{A8D2C8E1-E954-0D42-9A49-6EAADB4B0A3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28</a:t>
            </a:fld>
            <a:endParaRPr kumimoji="0" lang="en-US" sz="1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2"/>
          <p:cNvPicPr>
            <a:picLocks noGrp="1" noChangeAspect="1" noChangeArrowheads="1"/>
          </p:cNvPicPr>
          <p:nvPr>
            <p:ph type="pic" sz="quarter" idx="11"/>
          </p:nvPr>
        </p:nvPicPr>
        <p:blipFill>
          <a:blip r:embed="rId2" cstate="print"/>
          <a:srcRect l="25858" t="112" r="26452" b="2572"/>
          <a:stretch>
            <a:fillRect/>
          </a:stretch>
        </p:blipFill>
        <p:spPr>
          <a:xfrm>
            <a:off x="1111393" y="251461"/>
            <a:ext cx="4982814" cy="635507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28563157"/>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FE8E08CD-C839-0744-A3F0-CFE7168C52B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00" b="0" i="0" u="none" strike="noStrike" kern="1200" cap="none" spc="0" normalizeH="0" baseline="0" noProof="0" smtClean="0">
                <a:ln>
                  <a:noFill/>
                </a:ln>
                <a:solidFill>
                  <a:srgbClr val="585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29</a:t>
            </a:fld>
            <a:endParaRPr kumimoji="0" lang="en-US" sz="1000" b="0" i="0" u="none" strike="noStrike" kern="1200" cap="none" spc="0" normalizeH="0" baseline="0" noProof="0">
              <a:ln>
                <a:noFill/>
              </a:ln>
              <a:solidFill>
                <a:srgbClr val="58595B"/>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xmlns="" id="{31072747-FFA0-AA42-986E-956F6F45EAF9}"/>
              </a:ext>
            </a:extLst>
          </p:cNvPr>
          <p:cNvSpPr>
            <a:spLocks noGrp="1"/>
          </p:cNvSpPr>
          <p:nvPr>
            <p:ph type="title"/>
          </p:nvPr>
        </p:nvSpPr>
        <p:spPr/>
        <p:txBody>
          <a:bodyPr/>
          <a:lstStyle/>
          <a:p>
            <a:r>
              <a:rPr lang="en-US"/>
              <a:t>Family and Medical Leave Board Policy</a:t>
            </a:r>
          </a:p>
        </p:txBody>
      </p:sp>
      <p:sp>
        <p:nvSpPr>
          <p:cNvPr id="4" name="Content Placeholder 3">
            <a:extLst>
              <a:ext uri="{FF2B5EF4-FFF2-40B4-BE49-F238E27FC236}">
                <a16:creationId xmlns:a16="http://schemas.microsoft.com/office/drawing/2014/main" xmlns="" id="{6FB1CEFD-59C6-AC43-BA79-EF3B3E33DC8F}"/>
              </a:ext>
            </a:extLst>
          </p:cNvPr>
          <p:cNvSpPr>
            <a:spLocks noGrp="1"/>
          </p:cNvSpPr>
          <p:nvPr>
            <p:ph sz="quarter" idx="11"/>
          </p:nvPr>
        </p:nvSpPr>
        <p:spPr/>
        <p:txBody>
          <a:bodyPr>
            <a:normAutofit fontScale="77500" lnSpcReduction="20000"/>
          </a:bodyPr>
          <a:lstStyle/>
          <a:p>
            <a:pPr lvl="0"/>
            <a:r>
              <a:rPr lang="en-US"/>
              <a:t>Board Policy PF 4321</a:t>
            </a:r>
          </a:p>
          <a:p>
            <a:pPr lvl="1"/>
            <a:r>
              <a:rPr lang="en-US"/>
              <a:t>The Board of Education recognizes that leaves of absence are occasionally necessary due to family or medical reasons or in certain circumstances associated with servicemembers' service in the Armed Forces. The District has adopted detailed procedures to ensure compliance with the Family and Medical Leave Act of 1993 (FMLA). As provided by District regulations, eligible employees are entitled to use up to twelve (12) workweeks of unpaid leave for family and medical reasons (up to 26 workweeks for covered events related to those serving in the Armed Forces). The Board of Education has designated a District administrator to act as FMLA Compliance Officer. As part of its compliance program, the District will notify each employee of the name, address and telephone number of the District's FMLA Compliance Officer and will provide a statement of commitment to adhere to FMLA regulations. The FMLA Compliance Officer will regularly evaluate the District's FMLA compliance to ensure fair and equitable opportunities for all eligible employees.</a:t>
            </a:r>
            <a:endParaRPr lang="en-US" altLang="en-US"/>
          </a:p>
        </p:txBody>
      </p:sp>
    </p:spTree>
    <p:extLst>
      <p:ext uri="{BB962C8B-B14F-4D97-AF65-F5344CB8AC3E}">
        <p14:creationId xmlns:p14="http://schemas.microsoft.com/office/powerpoint/2010/main" xmlns="" val="1941922470"/>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05D5F84F-B67E-F841-83D2-B2557FC8512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00" b="0" i="0" u="none" strike="noStrike" kern="1200" cap="none" spc="0" normalizeH="0" baseline="0" noProof="0" smtClean="0">
                <a:ln>
                  <a:noFill/>
                </a:ln>
                <a:solidFill>
                  <a:srgbClr val="585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3</a:t>
            </a:fld>
            <a:endParaRPr kumimoji="0" lang="en-US" sz="1000" b="0" i="0" u="none" strike="noStrike" kern="1200" cap="none" spc="0" normalizeH="0" baseline="0" noProof="0">
              <a:ln>
                <a:noFill/>
              </a:ln>
              <a:solidFill>
                <a:srgbClr val="58595B"/>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FA231A2D-752A-A64C-9A43-53850FC79535}"/>
              </a:ext>
            </a:extLst>
          </p:cNvPr>
          <p:cNvSpPr>
            <a:spLocks noGrp="1"/>
          </p:cNvSpPr>
          <p:nvPr>
            <p:ph sz="quarter" idx="11"/>
          </p:nvPr>
        </p:nvSpPr>
        <p:spPr/>
        <p:txBody>
          <a:bodyPr>
            <a:normAutofit fontScale="92500" lnSpcReduction="20000"/>
          </a:bodyPr>
          <a:lstStyle/>
          <a:p>
            <a:r>
              <a:rPr lang="en-US"/>
              <a:t>ADA</a:t>
            </a:r>
          </a:p>
          <a:p>
            <a:pPr lvl="1"/>
            <a:r>
              <a:rPr lang="en-US"/>
              <a:t>Basics</a:t>
            </a:r>
          </a:p>
          <a:p>
            <a:pPr lvl="1"/>
            <a:r>
              <a:rPr lang="en-US"/>
              <a:t>Job Descriptions</a:t>
            </a:r>
          </a:p>
          <a:p>
            <a:pPr lvl="1"/>
            <a:r>
              <a:rPr lang="en-US"/>
              <a:t>Leave as an Accommodation</a:t>
            </a:r>
          </a:p>
          <a:p>
            <a:pPr marL="0" indent="0">
              <a:buNone/>
            </a:pPr>
            <a:endParaRPr lang="en-US"/>
          </a:p>
          <a:p>
            <a:r>
              <a:rPr lang="en-US"/>
              <a:t>FMLA</a:t>
            </a:r>
          </a:p>
          <a:p>
            <a:pPr lvl="1"/>
            <a:r>
              <a:rPr lang="en-US"/>
              <a:t>Basics</a:t>
            </a:r>
          </a:p>
          <a:p>
            <a:pPr lvl="1"/>
            <a:r>
              <a:rPr lang="en-US"/>
              <a:t>Late Forms</a:t>
            </a:r>
          </a:p>
          <a:p>
            <a:pPr lvl="1"/>
            <a:r>
              <a:rPr lang="en-US"/>
              <a:t>Incomplete/Insufficient Doctor’s Notes</a:t>
            </a:r>
          </a:p>
          <a:p>
            <a:pPr lvl="1"/>
            <a:r>
              <a:rPr lang="en-US"/>
              <a:t>Leave Abuse</a:t>
            </a:r>
          </a:p>
        </p:txBody>
      </p:sp>
      <p:sp>
        <p:nvSpPr>
          <p:cNvPr id="4" name="Title 3">
            <a:extLst>
              <a:ext uri="{FF2B5EF4-FFF2-40B4-BE49-F238E27FC236}">
                <a16:creationId xmlns:a16="http://schemas.microsoft.com/office/drawing/2014/main" xmlns="" id="{56BB4079-0289-4D93-BAB0-E89CAB27884A}"/>
              </a:ext>
            </a:extLst>
          </p:cNvPr>
          <p:cNvSpPr>
            <a:spLocks noGrp="1"/>
          </p:cNvSpPr>
          <p:nvPr>
            <p:ph type="title"/>
          </p:nvPr>
        </p:nvSpPr>
        <p:spPr/>
        <p:txBody>
          <a:bodyPr/>
          <a:lstStyle/>
          <a:p>
            <a:r>
              <a:rPr lang="en-US"/>
              <a:t>Agenda</a:t>
            </a:r>
          </a:p>
        </p:txBody>
      </p:sp>
    </p:spTree>
    <p:extLst>
      <p:ext uri="{BB962C8B-B14F-4D97-AF65-F5344CB8AC3E}">
        <p14:creationId xmlns:p14="http://schemas.microsoft.com/office/powerpoint/2010/main" xmlns="" val="4227238562"/>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rcRect/>
          <a:stretch>
            <a:fillRect/>
          </a:stretch>
        </p:blipFill>
        <p:spPr>
          <a:xfrm>
            <a:off x="7205874" y="1859280"/>
            <a:ext cx="4837285" cy="4998720"/>
          </a:xfrm>
          <a:prstGeom prst="rect">
            <a:avLst/>
          </a:prstGeom>
        </p:spPr>
      </p:pic>
      <p:sp>
        <p:nvSpPr>
          <p:cNvPr id="2" name="Slide Number Placeholder 1">
            <a:extLst>
              <a:ext uri="{FF2B5EF4-FFF2-40B4-BE49-F238E27FC236}">
                <a16:creationId xmlns:a16="http://schemas.microsoft.com/office/drawing/2014/main" xmlns="" id="{FE8E08CD-C839-0744-A3F0-CFE7168C52B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00" b="0" i="0" u="none" strike="noStrike" kern="1200" cap="none" spc="0" normalizeH="0" baseline="0" noProof="0" smtClean="0">
                <a:ln>
                  <a:noFill/>
                </a:ln>
                <a:solidFill>
                  <a:srgbClr val="585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30</a:t>
            </a:fld>
            <a:endParaRPr kumimoji="0" lang="en-US" sz="1000" b="0" i="0" u="none" strike="noStrike" kern="1200" cap="none" spc="0" normalizeH="0" baseline="0" noProof="0">
              <a:ln>
                <a:noFill/>
              </a:ln>
              <a:solidFill>
                <a:srgbClr val="58595B"/>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xmlns="" id="{31072747-FFA0-AA42-986E-956F6F45EAF9}"/>
              </a:ext>
            </a:extLst>
          </p:cNvPr>
          <p:cNvSpPr>
            <a:spLocks noGrp="1"/>
          </p:cNvSpPr>
          <p:nvPr>
            <p:ph type="title"/>
          </p:nvPr>
        </p:nvSpPr>
        <p:spPr/>
        <p:txBody>
          <a:bodyPr/>
          <a:lstStyle/>
          <a:p>
            <a:r>
              <a:rPr lang="en-US"/>
              <a:t>Family and Medical Leave Act Basics</a:t>
            </a:r>
          </a:p>
        </p:txBody>
      </p:sp>
      <p:sp>
        <p:nvSpPr>
          <p:cNvPr id="4" name="Content Placeholder 3">
            <a:extLst>
              <a:ext uri="{FF2B5EF4-FFF2-40B4-BE49-F238E27FC236}">
                <a16:creationId xmlns:a16="http://schemas.microsoft.com/office/drawing/2014/main" xmlns="" id="{6FB1CEFD-59C6-AC43-BA79-EF3B3E33DC8F}"/>
              </a:ext>
            </a:extLst>
          </p:cNvPr>
          <p:cNvSpPr>
            <a:spLocks noGrp="1"/>
          </p:cNvSpPr>
          <p:nvPr>
            <p:ph sz="quarter" idx="11"/>
          </p:nvPr>
        </p:nvSpPr>
        <p:spPr>
          <a:xfrm>
            <a:off x="277813" y="1737360"/>
            <a:ext cx="11568566" cy="4572000"/>
          </a:xfrm>
        </p:spPr>
        <p:txBody>
          <a:bodyPr>
            <a:normAutofit fontScale="77500" lnSpcReduction="20000"/>
          </a:bodyPr>
          <a:lstStyle/>
          <a:p>
            <a:pPr marL="0" indent="0">
              <a:buNone/>
            </a:pPr>
            <a:r>
              <a:rPr lang="en-US" sz="2800"/>
              <a:t>Who does it apply to?</a:t>
            </a:r>
          </a:p>
          <a:p>
            <a:r>
              <a:rPr lang="en-US" sz="2800"/>
              <a:t>Specific requirements for schools</a:t>
            </a:r>
          </a:p>
          <a:p>
            <a:r>
              <a:rPr lang="en-US"/>
              <a:t>50-employee coverage does not apply</a:t>
            </a:r>
          </a:p>
          <a:p>
            <a:pPr lvl="1"/>
            <a:r>
              <a:rPr lang="en-US"/>
              <a:t>But needs to have 50 employees within 75 miles </a:t>
            </a:r>
          </a:p>
          <a:p>
            <a:pPr marL="457200" lvl="1" indent="0">
              <a:buNone/>
            </a:pPr>
            <a:r>
              <a:rPr lang="en-US"/>
              <a:t>	within same employer (school board)</a:t>
            </a:r>
            <a:endParaRPr lang="en-US" sz="2800"/>
          </a:p>
          <a:p>
            <a:pPr marL="0" indent="0">
              <a:buNone/>
            </a:pPr>
            <a:r>
              <a:rPr lang="en-US" sz="2800"/>
              <a:t>Who is eligible for FMLA?</a:t>
            </a:r>
          </a:p>
          <a:p>
            <a:r>
              <a:rPr lang="en-US" sz="2800"/>
              <a:t>Employees who:</a:t>
            </a:r>
          </a:p>
          <a:p>
            <a:pPr lvl="1"/>
            <a:r>
              <a:rPr lang="en-US" sz="2800"/>
              <a:t>Worked at least 12 months for the company</a:t>
            </a:r>
          </a:p>
          <a:p>
            <a:pPr lvl="1"/>
            <a:r>
              <a:rPr lang="en-US" sz="2800"/>
              <a:t>Worked at least 1250 hours during the </a:t>
            </a:r>
            <a:br>
              <a:rPr lang="en-US" sz="2800"/>
            </a:br>
            <a:r>
              <a:rPr lang="en-US" sz="2800"/>
              <a:t>12 months before FMLA leave</a:t>
            </a:r>
          </a:p>
          <a:p>
            <a:pPr lvl="2"/>
            <a:r>
              <a:rPr lang="en-US" sz="2800"/>
              <a:t>Measure from the date leave begins</a:t>
            </a:r>
          </a:p>
          <a:p>
            <a:pPr lvl="2"/>
            <a:r>
              <a:rPr lang="en-US" sz="2800"/>
              <a:t>Actual hours worked</a:t>
            </a:r>
          </a:p>
        </p:txBody>
      </p:sp>
    </p:spTree>
    <p:extLst>
      <p:ext uri="{BB962C8B-B14F-4D97-AF65-F5344CB8AC3E}">
        <p14:creationId xmlns:p14="http://schemas.microsoft.com/office/powerpoint/2010/main" xmlns="" val="4126175469"/>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rcRect/>
          <a:stretch>
            <a:fillRect/>
          </a:stretch>
        </p:blipFill>
        <p:spPr>
          <a:xfrm>
            <a:off x="6577420" y="1918606"/>
            <a:ext cx="5614580" cy="3743053"/>
          </a:xfrm>
          <a:prstGeom prst="rect">
            <a:avLst/>
          </a:prstGeom>
        </p:spPr>
      </p:pic>
      <p:sp>
        <p:nvSpPr>
          <p:cNvPr id="2" name="Slide Number Placeholder 1">
            <a:extLst>
              <a:ext uri="{FF2B5EF4-FFF2-40B4-BE49-F238E27FC236}">
                <a16:creationId xmlns:a16="http://schemas.microsoft.com/office/drawing/2014/main" xmlns="" id="{FE8E08CD-C839-0744-A3F0-CFE7168C52B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00" b="0" i="0" u="none" strike="noStrike" kern="1200" cap="none" spc="0" normalizeH="0" baseline="0" noProof="0" smtClean="0">
                <a:ln>
                  <a:noFill/>
                </a:ln>
                <a:solidFill>
                  <a:srgbClr val="585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31</a:t>
            </a:fld>
            <a:endParaRPr kumimoji="0" lang="en-US" sz="1000" b="0" i="0" u="none" strike="noStrike" kern="1200" cap="none" spc="0" normalizeH="0" baseline="0" noProof="0">
              <a:ln>
                <a:noFill/>
              </a:ln>
              <a:solidFill>
                <a:srgbClr val="58595B"/>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xmlns="" id="{31072747-FFA0-AA42-986E-956F6F45EAF9}"/>
              </a:ext>
            </a:extLst>
          </p:cNvPr>
          <p:cNvSpPr>
            <a:spLocks noGrp="1"/>
          </p:cNvSpPr>
          <p:nvPr>
            <p:ph type="title"/>
          </p:nvPr>
        </p:nvSpPr>
        <p:spPr/>
        <p:txBody>
          <a:bodyPr/>
          <a:lstStyle/>
          <a:p>
            <a:r>
              <a:rPr lang="en-US"/>
              <a:t>Family and Medical Leave Act Basics</a:t>
            </a:r>
          </a:p>
        </p:txBody>
      </p:sp>
      <p:sp>
        <p:nvSpPr>
          <p:cNvPr id="4" name="Content Placeholder 3">
            <a:extLst>
              <a:ext uri="{FF2B5EF4-FFF2-40B4-BE49-F238E27FC236}">
                <a16:creationId xmlns:a16="http://schemas.microsoft.com/office/drawing/2014/main" xmlns="" id="{6FB1CEFD-59C6-AC43-BA79-EF3B3E33DC8F}"/>
              </a:ext>
            </a:extLst>
          </p:cNvPr>
          <p:cNvSpPr>
            <a:spLocks noGrp="1"/>
          </p:cNvSpPr>
          <p:nvPr>
            <p:ph sz="quarter" idx="11"/>
          </p:nvPr>
        </p:nvSpPr>
        <p:spPr>
          <a:xfrm>
            <a:off x="277813" y="1737360"/>
            <a:ext cx="6367916" cy="4572000"/>
          </a:xfrm>
        </p:spPr>
        <p:txBody>
          <a:bodyPr>
            <a:normAutofit/>
          </a:bodyPr>
          <a:lstStyle/>
          <a:p>
            <a:pPr marL="0" indent="0">
              <a:buNone/>
            </a:pPr>
            <a:r>
              <a:rPr lang="en-US"/>
              <a:t>What does it entitle?</a:t>
            </a:r>
          </a:p>
          <a:p>
            <a:r>
              <a:rPr lang="en-US"/>
              <a:t>12 weeks of unpaid leave</a:t>
            </a:r>
          </a:p>
          <a:p>
            <a:pPr lvl="1"/>
            <a:r>
              <a:rPr lang="en-US"/>
              <a:t>Intermittent leave could be an option</a:t>
            </a:r>
          </a:p>
          <a:p>
            <a:pPr lvl="1"/>
            <a:r>
              <a:rPr lang="en-US"/>
              <a:t>It may run concurrently with paid leave</a:t>
            </a:r>
          </a:p>
          <a:p>
            <a:r>
              <a:rPr lang="en-US"/>
              <a:t>Continuing paid health benefits</a:t>
            </a:r>
          </a:p>
          <a:p>
            <a:r>
              <a:rPr lang="en-US"/>
              <a:t>Job Protection/restoration</a:t>
            </a:r>
          </a:p>
        </p:txBody>
      </p:sp>
    </p:spTree>
    <p:extLst>
      <p:ext uri="{BB962C8B-B14F-4D97-AF65-F5344CB8AC3E}">
        <p14:creationId xmlns:p14="http://schemas.microsoft.com/office/powerpoint/2010/main" xmlns="" val="1668041674"/>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rcRect/>
          <a:stretch>
            <a:fillRect/>
          </a:stretch>
        </p:blipFill>
        <p:spPr>
          <a:xfrm>
            <a:off x="7223760" y="1889760"/>
            <a:ext cx="4968240" cy="4968240"/>
          </a:xfrm>
          <a:prstGeom prst="rect">
            <a:avLst/>
          </a:prstGeom>
        </p:spPr>
      </p:pic>
      <p:sp>
        <p:nvSpPr>
          <p:cNvPr id="2" name="Slide Number Placeholder 1">
            <a:extLst>
              <a:ext uri="{FF2B5EF4-FFF2-40B4-BE49-F238E27FC236}">
                <a16:creationId xmlns:a16="http://schemas.microsoft.com/office/drawing/2014/main" xmlns="" id="{FE8E08CD-C839-0744-A3F0-CFE7168C52B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00" b="0" i="0" u="none" strike="noStrike" kern="1200" cap="none" spc="0" normalizeH="0" baseline="0" noProof="0" smtClean="0">
                <a:ln>
                  <a:noFill/>
                </a:ln>
                <a:solidFill>
                  <a:srgbClr val="585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32</a:t>
            </a:fld>
            <a:endParaRPr kumimoji="0" lang="en-US" sz="1000" b="0" i="0" u="none" strike="noStrike" kern="1200" cap="none" spc="0" normalizeH="0" baseline="0" noProof="0">
              <a:ln>
                <a:noFill/>
              </a:ln>
              <a:solidFill>
                <a:srgbClr val="58595B"/>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xmlns="" id="{31072747-FFA0-AA42-986E-956F6F45EAF9}"/>
              </a:ext>
            </a:extLst>
          </p:cNvPr>
          <p:cNvSpPr>
            <a:spLocks noGrp="1"/>
          </p:cNvSpPr>
          <p:nvPr>
            <p:ph type="title"/>
          </p:nvPr>
        </p:nvSpPr>
        <p:spPr/>
        <p:txBody>
          <a:bodyPr/>
          <a:lstStyle/>
          <a:p>
            <a:r>
              <a:rPr lang="en-US"/>
              <a:t>Family and Medical Leave Act Basics</a:t>
            </a:r>
          </a:p>
        </p:txBody>
      </p:sp>
      <p:sp>
        <p:nvSpPr>
          <p:cNvPr id="4" name="Content Placeholder 3">
            <a:extLst>
              <a:ext uri="{FF2B5EF4-FFF2-40B4-BE49-F238E27FC236}">
                <a16:creationId xmlns:a16="http://schemas.microsoft.com/office/drawing/2014/main" xmlns="" id="{6FB1CEFD-59C6-AC43-BA79-EF3B3E33DC8F}"/>
              </a:ext>
            </a:extLst>
          </p:cNvPr>
          <p:cNvSpPr>
            <a:spLocks noGrp="1"/>
          </p:cNvSpPr>
          <p:nvPr>
            <p:ph sz="quarter" idx="11"/>
          </p:nvPr>
        </p:nvSpPr>
        <p:spPr/>
        <p:txBody>
          <a:bodyPr>
            <a:normAutofit/>
          </a:bodyPr>
          <a:lstStyle/>
          <a:p>
            <a:pPr marL="0" indent="0">
              <a:buNone/>
            </a:pPr>
            <a:r>
              <a:rPr lang="en-US" sz="2400"/>
              <a:t>What can it be used for?</a:t>
            </a:r>
          </a:p>
          <a:p>
            <a:r>
              <a:rPr lang="en-US" sz="2400"/>
              <a:t>Serious Health Condition</a:t>
            </a:r>
          </a:p>
          <a:p>
            <a:pPr lvl="1"/>
            <a:r>
              <a:rPr lang="en-US" sz="2400"/>
              <a:t>For employee</a:t>
            </a:r>
          </a:p>
          <a:p>
            <a:pPr lvl="1"/>
            <a:r>
              <a:rPr lang="en-US" sz="2400"/>
              <a:t>OR employee’s </a:t>
            </a:r>
            <a:r>
              <a:rPr lang="en-US" sz="2400" b="1" u="sng"/>
              <a:t>immediate</a:t>
            </a:r>
            <a:r>
              <a:rPr lang="en-US" sz="2400"/>
              <a:t> family members</a:t>
            </a:r>
          </a:p>
          <a:p>
            <a:r>
              <a:rPr lang="en-US" sz="2400"/>
              <a:t>Bonding with a child (both men and women are eligible)</a:t>
            </a:r>
          </a:p>
          <a:p>
            <a:pPr lvl="1"/>
            <a:r>
              <a:rPr lang="en-US" sz="2400"/>
              <a:t>Birth of a child</a:t>
            </a:r>
          </a:p>
          <a:p>
            <a:pPr lvl="1"/>
            <a:r>
              <a:rPr lang="en-US" sz="2400"/>
              <a:t>Adoption of a child</a:t>
            </a:r>
          </a:p>
          <a:p>
            <a:pPr lvl="1"/>
            <a:r>
              <a:rPr lang="en-US" sz="2400"/>
              <a:t>Placement of a foster child</a:t>
            </a:r>
          </a:p>
          <a:p>
            <a:pPr marL="574675" lvl="1" indent="-117475">
              <a:buNone/>
            </a:pPr>
            <a:r>
              <a:rPr lang="en-US" sz="2400"/>
              <a:t>*Must be within 12 months of the birth or </a:t>
            </a:r>
            <a:br>
              <a:rPr lang="en-US" sz="2400"/>
            </a:br>
            <a:r>
              <a:rPr lang="en-US" sz="2400"/>
              <a:t>placement of the child</a:t>
            </a:r>
          </a:p>
        </p:txBody>
      </p:sp>
    </p:spTree>
    <p:extLst>
      <p:ext uri="{BB962C8B-B14F-4D97-AF65-F5344CB8AC3E}">
        <p14:creationId xmlns:p14="http://schemas.microsoft.com/office/powerpoint/2010/main" xmlns="" val="3144672173"/>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FE8E08CD-C839-0744-A3F0-CFE7168C52B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00" b="0" i="0" u="none" strike="noStrike" kern="1200" cap="none" spc="0" normalizeH="0" baseline="0" noProof="0" smtClean="0">
                <a:ln>
                  <a:noFill/>
                </a:ln>
                <a:solidFill>
                  <a:srgbClr val="585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33</a:t>
            </a:fld>
            <a:endParaRPr kumimoji="0" lang="en-US" sz="1000" b="0" i="0" u="none" strike="noStrike" kern="1200" cap="none" spc="0" normalizeH="0" baseline="0" noProof="0">
              <a:ln>
                <a:noFill/>
              </a:ln>
              <a:solidFill>
                <a:srgbClr val="58595B"/>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xmlns="" id="{31072747-FFA0-AA42-986E-956F6F45EAF9}"/>
              </a:ext>
            </a:extLst>
          </p:cNvPr>
          <p:cNvSpPr>
            <a:spLocks noGrp="1"/>
          </p:cNvSpPr>
          <p:nvPr>
            <p:ph type="title"/>
          </p:nvPr>
        </p:nvSpPr>
        <p:spPr/>
        <p:txBody>
          <a:bodyPr>
            <a:normAutofit fontScale="90000"/>
          </a:bodyPr>
          <a:lstStyle/>
          <a:p>
            <a:r>
              <a:rPr lang="en-US"/>
              <a:t>Family and Medical Leave Act Basics – Instructional Employees</a:t>
            </a:r>
          </a:p>
        </p:txBody>
      </p:sp>
      <p:sp>
        <p:nvSpPr>
          <p:cNvPr id="4" name="Content Placeholder 3">
            <a:extLst>
              <a:ext uri="{FF2B5EF4-FFF2-40B4-BE49-F238E27FC236}">
                <a16:creationId xmlns:a16="http://schemas.microsoft.com/office/drawing/2014/main" xmlns="" id="{6FB1CEFD-59C6-AC43-BA79-EF3B3E33DC8F}"/>
              </a:ext>
            </a:extLst>
          </p:cNvPr>
          <p:cNvSpPr>
            <a:spLocks noGrp="1"/>
          </p:cNvSpPr>
          <p:nvPr>
            <p:ph sz="quarter" idx="11"/>
          </p:nvPr>
        </p:nvSpPr>
        <p:spPr/>
        <p:txBody>
          <a:bodyPr>
            <a:normAutofit fontScale="77500" lnSpcReduction="20000"/>
          </a:bodyPr>
          <a:lstStyle/>
          <a:p>
            <a:r>
              <a:rPr lang="en-US"/>
              <a:t>Special rules apply to public school boards and elementary and secondary schools under their jurisdiction, and private elementary and secondary schools.</a:t>
            </a:r>
          </a:p>
          <a:p>
            <a:r>
              <a:rPr lang="en-US" i="1"/>
              <a:t>Instructional employees</a:t>
            </a:r>
            <a:r>
              <a:rPr lang="en-US"/>
              <a:t> are those whose principal function is to teach and instruct students in a class, a small group, or an individual setting. </a:t>
            </a:r>
          </a:p>
          <a:p>
            <a:pPr lvl="1"/>
            <a:r>
              <a:rPr lang="en-US"/>
              <a:t>Covers teachers, coaches, special education assistants. 29 CFR § 825.600</a:t>
            </a:r>
          </a:p>
          <a:p>
            <a:pPr lvl="1"/>
            <a:r>
              <a:rPr lang="en-US"/>
              <a:t>Intermittent leave</a:t>
            </a:r>
          </a:p>
          <a:p>
            <a:pPr lvl="2"/>
            <a:r>
              <a:rPr lang="en-US"/>
              <a:t>If intermittent leave is needed and would be more than 20% of days over the leave period.  Can ask employees to either take consecutive days off or transfer to another position to better accommodate recurring periods of leave</a:t>
            </a:r>
          </a:p>
          <a:p>
            <a:pPr lvl="1"/>
            <a:r>
              <a:rPr lang="en-US"/>
              <a:t>Leave near the end of the semester</a:t>
            </a:r>
          </a:p>
          <a:p>
            <a:pPr lvl="2"/>
            <a:r>
              <a:rPr lang="en-US"/>
              <a:t>Maybe required to stay on leave if leave is taken within the last five weeks of a term</a:t>
            </a:r>
          </a:p>
          <a:p>
            <a:pPr lvl="1"/>
            <a:r>
              <a:rPr lang="en-US"/>
              <a:t>Counting FMLA leave</a:t>
            </a:r>
          </a:p>
          <a:p>
            <a:endParaRPr lang="en-US"/>
          </a:p>
        </p:txBody>
      </p:sp>
    </p:spTree>
    <p:extLst>
      <p:ext uri="{BB962C8B-B14F-4D97-AF65-F5344CB8AC3E}">
        <p14:creationId xmlns:p14="http://schemas.microsoft.com/office/powerpoint/2010/main" xmlns="" val="2232106780"/>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90BFA987-085B-467D-80F6-732ADB294374}"/>
              </a:ext>
            </a:extLst>
          </p:cNvPr>
          <p:cNvSpPr>
            <a:spLocks noGrp="1"/>
          </p:cNvSpPr>
          <p:nvPr>
            <p:ph sz="quarter" idx="10"/>
          </p:nvPr>
        </p:nvSpPr>
        <p:spPr/>
        <p:txBody>
          <a:bodyPr/>
          <a:lstStyle/>
          <a:p>
            <a:r>
              <a:rPr lang="en-US" b="1"/>
              <a:t>Is That Really a </a:t>
            </a:r>
            <a:r>
              <a:rPr lang="en-US" b="1" i="1"/>
              <a:t>Serious</a:t>
            </a:r>
            <a:r>
              <a:rPr lang="en-US" b="1"/>
              <a:t> Health Condition?</a:t>
            </a:r>
          </a:p>
        </p:txBody>
      </p:sp>
      <p:sp>
        <p:nvSpPr>
          <p:cNvPr id="3" name="Slide Number Placeholder 2">
            <a:extLst>
              <a:ext uri="{FF2B5EF4-FFF2-40B4-BE49-F238E27FC236}">
                <a16:creationId xmlns:a16="http://schemas.microsoft.com/office/drawing/2014/main" xmlns="" id="{F504309F-AE35-8645-AA14-4F07BAE2FF3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34</a:t>
            </a:fld>
            <a:endParaRPr kumimoji="0" lang="en-US" sz="1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Placeholder 6">
            <a:extLst>
              <a:ext uri="{FF2B5EF4-FFF2-40B4-BE49-F238E27FC236}">
                <a16:creationId xmlns:a16="http://schemas.microsoft.com/office/drawing/2014/main" xmlns="" id="{7F7113E9-5EA1-4714-9EB0-74053621D36E}"/>
              </a:ext>
            </a:extLst>
          </p:cNvPr>
          <p:cNvPicPr>
            <a:picLocks noGrp="1" noChangeAspect="1"/>
          </p:cNvPicPr>
          <p:nvPr>
            <p:ph type="pic" sz="quarter" idx="11"/>
          </p:nvPr>
        </p:nvPicPr>
        <p:blipFill>
          <a:blip r:embed="rId2" cstate="print"/>
          <a:srcRect l="2729" r="2729"/>
          <a:stretch>
            <a:fillRect/>
          </a:stretch>
        </p:blipFill>
        <p:spPr>
          <a:xfrm>
            <a:off x="587829" y="114300"/>
            <a:ext cx="6045200" cy="5767505"/>
          </a:xfrm>
        </p:spPr>
      </p:pic>
    </p:spTree>
    <p:extLst>
      <p:ext uri="{BB962C8B-B14F-4D97-AF65-F5344CB8AC3E}">
        <p14:creationId xmlns:p14="http://schemas.microsoft.com/office/powerpoint/2010/main" xmlns="" val="1845027805"/>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srcRect r="19256"/>
          <a:stretch>
            <a:fillRect/>
          </a:stretch>
        </p:blipFill>
        <p:spPr>
          <a:xfrm>
            <a:off x="5399876" y="1371600"/>
            <a:ext cx="6388264" cy="5486400"/>
          </a:xfrm>
          <a:prstGeom prst="rect">
            <a:avLst/>
          </a:prstGeom>
        </p:spPr>
      </p:pic>
      <p:sp>
        <p:nvSpPr>
          <p:cNvPr id="2" name="Slide Number Placeholder 1">
            <a:extLst>
              <a:ext uri="{FF2B5EF4-FFF2-40B4-BE49-F238E27FC236}">
                <a16:creationId xmlns:a16="http://schemas.microsoft.com/office/drawing/2014/main" xmlns="" id="{FE8E08CD-C839-0744-A3F0-CFE7168C52B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00" b="0" i="0" u="none" strike="noStrike" kern="1200" cap="none" spc="0" normalizeH="0" baseline="0" noProof="0" smtClean="0">
                <a:ln>
                  <a:noFill/>
                </a:ln>
                <a:solidFill>
                  <a:srgbClr val="585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35</a:t>
            </a:fld>
            <a:endParaRPr kumimoji="0" lang="en-US" sz="1000" b="0" i="0" u="none" strike="noStrike" kern="1200" cap="none" spc="0" normalizeH="0" baseline="0" noProof="0">
              <a:ln>
                <a:noFill/>
              </a:ln>
              <a:solidFill>
                <a:srgbClr val="58595B"/>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xmlns="" id="{31072747-FFA0-AA42-986E-956F6F45EAF9}"/>
              </a:ext>
            </a:extLst>
          </p:cNvPr>
          <p:cNvSpPr>
            <a:spLocks noGrp="1"/>
          </p:cNvSpPr>
          <p:nvPr>
            <p:ph type="title"/>
          </p:nvPr>
        </p:nvSpPr>
        <p:spPr/>
        <p:txBody>
          <a:bodyPr/>
          <a:lstStyle/>
          <a:p>
            <a:r>
              <a:rPr lang="en-US"/>
              <a:t>Fred’s Bad Back</a:t>
            </a:r>
          </a:p>
        </p:txBody>
      </p:sp>
      <p:sp>
        <p:nvSpPr>
          <p:cNvPr id="4" name="Content Placeholder 3">
            <a:extLst>
              <a:ext uri="{FF2B5EF4-FFF2-40B4-BE49-F238E27FC236}">
                <a16:creationId xmlns:a16="http://schemas.microsoft.com/office/drawing/2014/main" xmlns="" id="{6FB1CEFD-59C6-AC43-BA79-EF3B3E33DC8F}"/>
              </a:ext>
            </a:extLst>
          </p:cNvPr>
          <p:cNvSpPr>
            <a:spLocks noGrp="1"/>
          </p:cNvSpPr>
          <p:nvPr>
            <p:ph sz="quarter" idx="11"/>
          </p:nvPr>
        </p:nvSpPr>
        <p:spPr>
          <a:xfrm>
            <a:off x="277813" y="1737360"/>
            <a:ext cx="6686323" cy="4572000"/>
          </a:xfrm>
        </p:spPr>
        <p:txBody>
          <a:bodyPr>
            <a:normAutofit fontScale="85000" lnSpcReduction="10000"/>
          </a:bodyPr>
          <a:lstStyle/>
          <a:p>
            <a:pPr lvl="0"/>
            <a:r>
              <a:rPr lang="en-US"/>
              <a:t>Fred calls into his manager before his shift to report off work</a:t>
            </a:r>
          </a:p>
          <a:p>
            <a:pPr lvl="1"/>
            <a:r>
              <a:rPr lang="en-US"/>
              <a:t>Reports that he has been dealing with a bad back and won’t be in today</a:t>
            </a:r>
          </a:p>
          <a:p>
            <a:pPr lvl="1"/>
            <a:r>
              <a:rPr lang="en-US"/>
              <a:t>Next day: Calls off sick again (says it’s the “same thing as yesterday”) </a:t>
            </a:r>
          </a:p>
          <a:p>
            <a:pPr lvl="1"/>
            <a:r>
              <a:rPr lang="en-US"/>
              <a:t>He reports to work the following day</a:t>
            </a:r>
          </a:p>
          <a:p>
            <a:pPr lvl="1"/>
            <a:endParaRPr lang="en-US"/>
          </a:p>
          <a:p>
            <a:pPr lvl="0"/>
            <a:r>
              <a:rPr lang="en-US" altLang="en-US"/>
              <a:t>Is the two-day absence covered by the FMLA?</a:t>
            </a:r>
          </a:p>
        </p:txBody>
      </p:sp>
    </p:spTree>
    <p:extLst>
      <p:ext uri="{BB962C8B-B14F-4D97-AF65-F5344CB8AC3E}">
        <p14:creationId xmlns:p14="http://schemas.microsoft.com/office/powerpoint/2010/main" xmlns="" val="3261396379"/>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FE8E08CD-C839-0744-A3F0-CFE7168C52B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00" b="0" i="0" u="none" strike="noStrike" kern="1200" cap="none" spc="0" normalizeH="0" baseline="0" noProof="0" smtClean="0">
                <a:ln>
                  <a:noFill/>
                </a:ln>
                <a:solidFill>
                  <a:srgbClr val="585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36</a:t>
            </a:fld>
            <a:endParaRPr kumimoji="0" lang="en-US" sz="1000" b="0" i="0" u="none" strike="noStrike" kern="1200" cap="none" spc="0" normalizeH="0" baseline="0" noProof="0">
              <a:ln>
                <a:noFill/>
              </a:ln>
              <a:solidFill>
                <a:srgbClr val="58595B"/>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xmlns="" id="{31072747-FFA0-AA42-986E-956F6F45EAF9}"/>
              </a:ext>
            </a:extLst>
          </p:cNvPr>
          <p:cNvSpPr>
            <a:spLocks noGrp="1"/>
          </p:cNvSpPr>
          <p:nvPr>
            <p:ph type="title"/>
          </p:nvPr>
        </p:nvSpPr>
        <p:spPr/>
        <p:txBody>
          <a:bodyPr/>
          <a:lstStyle/>
          <a:p>
            <a:r>
              <a:rPr lang="en-US"/>
              <a:t>The General Serious Health Condition Mindset</a:t>
            </a:r>
          </a:p>
        </p:txBody>
      </p:sp>
      <p:sp>
        <p:nvSpPr>
          <p:cNvPr id="4" name="Content Placeholder 3">
            <a:extLst>
              <a:ext uri="{FF2B5EF4-FFF2-40B4-BE49-F238E27FC236}">
                <a16:creationId xmlns:a16="http://schemas.microsoft.com/office/drawing/2014/main" xmlns="" id="{6FB1CEFD-59C6-AC43-BA79-EF3B3E33DC8F}"/>
              </a:ext>
            </a:extLst>
          </p:cNvPr>
          <p:cNvSpPr>
            <a:spLocks noGrp="1"/>
          </p:cNvSpPr>
          <p:nvPr>
            <p:ph sz="quarter" idx="11"/>
          </p:nvPr>
        </p:nvSpPr>
        <p:spPr/>
        <p:txBody>
          <a:bodyPr/>
          <a:lstStyle/>
          <a:p>
            <a:r>
              <a:rPr lang="en-US" sz="2000"/>
              <a:t>“The FMLA does not list conditions which satisfy the serious health condition definition.  Rather, the FMLA regulations </a:t>
            </a:r>
            <a:r>
              <a:rPr lang="en-US" sz="2000" b="1" i="1"/>
              <a:t>broadly define </a:t>
            </a:r>
            <a:r>
              <a:rPr lang="en-US" sz="2000"/>
              <a:t>‘serious health condition’ as an illness, injury, impairment, or physical or mental condition which involves </a:t>
            </a:r>
            <a:r>
              <a:rPr lang="en-US" sz="2000" b="1" u="sng"/>
              <a:t>inpatient care </a:t>
            </a:r>
            <a:r>
              <a:rPr lang="en-US" sz="2000"/>
              <a:t>or </a:t>
            </a:r>
            <a:r>
              <a:rPr lang="en-US" sz="2000" b="1" u="sng"/>
              <a:t>continuing treatment </a:t>
            </a:r>
            <a:r>
              <a:rPr lang="en-US" sz="2000"/>
              <a:t>by a healthcare provider.” </a:t>
            </a:r>
          </a:p>
          <a:p>
            <a:pPr marL="0" indent="0">
              <a:buNone/>
            </a:pPr>
            <a:endParaRPr lang="en-US" sz="2000"/>
          </a:p>
          <a:p>
            <a:pPr marL="0" indent="0">
              <a:buNone/>
            </a:pPr>
            <a:r>
              <a:rPr lang="en-US" sz="2000"/>
              <a:t>    </a:t>
            </a:r>
            <a:r>
              <a:rPr lang="en-US" sz="1800" u="sng">
                <a:solidFill>
                  <a:srgbClr val="0000FF"/>
                </a:solidFill>
                <a:ea typeface="Calibri"/>
                <a:hlinkClick r:id="rId2"/>
              </a:rPr>
              <a:t>https://hrsimple.com/blog/fmla-leave</a:t>
            </a:r>
            <a:r>
              <a:rPr lang="en-US" sz="1800">
                <a:ea typeface="Calibri"/>
              </a:rPr>
              <a:t> (emphasis added)</a:t>
            </a:r>
          </a:p>
        </p:txBody>
      </p:sp>
      <p:pic>
        <p:nvPicPr>
          <p:cNvPr id="5" name="Picture 4">
            <a:extLst>
              <a:ext uri="{FF2B5EF4-FFF2-40B4-BE49-F238E27FC236}">
                <a16:creationId xmlns:a16="http://schemas.microsoft.com/office/drawing/2014/main" xmlns="" id="{ADFF24E7-B7F3-0E43-8D01-A58899FD5A7B}"/>
              </a:ext>
            </a:extLst>
          </p:cNvPr>
          <p:cNvPicPr>
            <a:picLocks noChangeAspect="1"/>
          </p:cNvPicPr>
          <p:nvPr/>
        </p:nvPicPr>
        <p:blipFill>
          <a:blip r:embed="rId3" cstate="print"/>
          <a:srcRect/>
          <a:stretch>
            <a:fillRect/>
          </a:stretch>
        </p:blipFill>
        <p:spPr>
          <a:xfrm>
            <a:off x="6921484" y="3089887"/>
            <a:ext cx="4292631" cy="3219473"/>
          </a:xfrm>
          <a:prstGeom prst="rect">
            <a:avLst/>
          </a:prstGeom>
        </p:spPr>
      </p:pic>
    </p:spTree>
    <p:extLst>
      <p:ext uri="{BB962C8B-B14F-4D97-AF65-F5344CB8AC3E}">
        <p14:creationId xmlns:p14="http://schemas.microsoft.com/office/powerpoint/2010/main" xmlns="" val="3391365149"/>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FE8E08CD-C839-0744-A3F0-CFE7168C52B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00" b="0" i="0" u="none" strike="noStrike" kern="1200" cap="none" spc="0" normalizeH="0" baseline="0" noProof="0" smtClean="0">
                <a:ln>
                  <a:noFill/>
                </a:ln>
                <a:solidFill>
                  <a:srgbClr val="585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37</a:t>
            </a:fld>
            <a:endParaRPr kumimoji="0" lang="en-US" sz="1000" b="0" i="0" u="none" strike="noStrike" kern="1200" cap="none" spc="0" normalizeH="0" baseline="0" noProof="0">
              <a:ln>
                <a:noFill/>
              </a:ln>
              <a:solidFill>
                <a:srgbClr val="58595B"/>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xmlns="" id="{31072747-FFA0-AA42-986E-956F6F45EAF9}"/>
              </a:ext>
            </a:extLst>
          </p:cNvPr>
          <p:cNvSpPr>
            <a:spLocks noGrp="1"/>
          </p:cNvSpPr>
          <p:nvPr>
            <p:ph type="title"/>
          </p:nvPr>
        </p:nvSpPr>
        <p:spPr/>
        <p:txBody>
          <a:bodyPr/>
          <a:lstStyle/>
          <a:p>
            <a:r>
              <a:rPr lang="en-US"/>
              <a:t>Employer’s Duty to Inquire Further</a:t>
            </a:r>
          </a:p>
        </p:txBody>
      </p:sp>
      <p:sp>
        <p:nvSpPr>
          <p:cNvPr id="4" name="Content Placeholder 3">
            <a:extLst>
              <a:ext uri="{FF2B5EF4-FFF2-40B4-BE49-F238E27FC236}">
                <a16:creationId xmlns:a16="http://schemas.microsoft.com/office/drawing/2014/main" xmlns="" id="{6FB1CEFD-59C6-AC43-BA79-EF3B3E33DC8F}"/>
              </a:ext>
            </a:extLst>
          </p:cNvPr>
          <p:cNvSpPr>
            <a:spLocks noGrp="1"/>
          </p:cNvSpPr>
          <p:nvPr>
            <p:ph sz="quarter" idx="11"/>
          </p:nvPr>
        </p:nvSpPr>
        <p:spPr/>
        <p:txBody>
          <a:bodyPr/>
          <a:lstStyle/>
          <a:p>
            <a:pPr marL="342900" indent="-342900">
              <a:defRPr/>
            </a:pPr>
            <a:r>
              <a:rPr lang="en-US" altLang="en-US" sz="2600"/>
              <a:t>“The Employer may find it necessary to inquire further to determine if the leave is because of a serious health condition . . .”  29 C.F.R. 825.302(c)</a:t>
            </a:r>
          </a:p>
          <a:p>
            <a:pPr marL="342900" indent="-342900">
              <a:defRPr/>
            </a:pPr>
            <a:r>
              <a:rPr lang="en-US" altLang="en-US" sz="2600"/>
              <a:t>Fairly broad right to talk directly to employee, have right to know:</a:t>
            </a:r>
          </a:p>
          <a:p>
            <a:pPr lvl="1">
              <a:buFont typeface="Arial" charset="0"/>
              <a:buChar char="–"/>
              <a:defRPr/>
            </a:pPr>
            <a:r>
              <a:rPr lang="en-US" altLang="en-US" sz="2600" b="1" u="sng"/>
              <a:t>Medical facts</a:t>
            </a:r>
            <a:r>
              <a:rPr lang="en-US" altLang="en-US" sz="2600"/>
              <a:t>: </a:t>
            </a:r>
          </a:p>
          <a:p>
            <a:pPr lvl="2">
              <a:buFont typeface="Arial" charset="0"/>
              <a:buChar char="–"/>
              <a:defRPr/>
            </a:pPr>
            <a:r>
              <a:rPr lang="en-US" altLang="en-US" sz="2600"/>
              <a:t>What is reason for absence? </a:t>
            </a:r>
          </a:p>
          <a:p>
            <a:pPr lvl="2">
              <a:buFont typeface="Arial" charset="0"/>
              <a:buChar char="–"/>
              <a:defRPr/>
            </a:pPr>
            <a:r>
              <a:rPr lang="en-US" altLang="en-US" sz="2600"/>
              <a:t>Treatment or unplanned absence?</a:t>
            </a:r>
          </a:p>
          <a:p>
            <a:pPr lvl="2">
              <a:buFont typeface="Arial" charset="0"/>
              <a:buChar char="–"/>
              <a:defRPr/>
            </a:pPr>
            <a:r>
              <a:rPr lang="en-US" altLang="en-US" sz="2600"/>
              <a:t>Have you previously taken leave for this reason? </a:t>
            </a:r>
          </a:p>
          <a:p>
            <a:pPr lvl="2">
              <a:buFont typeface="Arial" charset="0"/>
              <a:buChar char="–"/>
              <a:defRPr/>
            </a:pPr>
            <a:r>
              <a:rPr lang="en-US" altLang="en-US" sz="2600"/>
              <a:t>Time periods involved (start and expected return)</a:t>
            </a:r>
          </a:p>
          <a:p>
            <a:pPr marL="342900" indent="-342900">
              <a:defRPr/>
            </a:pPr>
            <a:r>
              <a:rPr lang="en-US" altLang="en-US" sz="2600"/>
              <a:t>Questionnaire/script: Discuss intake during training (and introduce form?)</a:t>
            </a:r>
          </a:p>
        </p:txBody>
      </p:sp>
    </p:spTree>
    <p:extLst>
      <p:ext uri="{BB962C8B-B14F-4D97-AF65-F5344CB8AC3E}">
        <p14:creationId xmlns:p14="http://schemas.microsoft.com/office/powerpoint/2010/main" xmlns="" val="152320066"/>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rcRect/>
          <a:stretch>
            <a:fillRect/>
          </a:stretch>
        </p:blipFill>
        <p:spPr>
          <a:xfrm>
            <a:off x="8832372" y="1798320"/>
            <a:ext cx="3359628" cy="5059680"/>
          </a:xfrm>
          <a:prstGeom prst="rect">
            <a:avLst/>
          </a:prstGeom>
        </p:spPr>
      </p:pic>
      <p:sp>
        <p:nvSpPr>
          <p:cNvPr id="2" name="Slide Number Placeholder 1">
            <a:extLst>
              <a:ext uri="{FF2B5EF4-FFF2-40B4-BE49-F238E27FC236}">
                <a16:creationId xmlns:a16="http://schemas.microsoft.com/office/drawing/2014/main" xmlns="" id="{FE8E08CD-C839-0744-A3F0-CFE7168C52B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00" b="0" i="0" u="none" strike="noStrike" kern="1200" cap="none" spc="0" normalizeH="0" baseline="0" noProof="0" smtClean="0">
                <a:ln>
                  <a:noFill/>
                </a:ln>
                <a:solidFill>
                  <a:srgbClr val="585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38</a:t>
            </a:fld>
            <a:endParaRPr kumimoji="0" lang="en-US" sz="1000" b="0" i="0" u="none" strike="noStrike" kern="1200" cap="none" spc="0" normalizeH="0" baseline="0" noProof="0">
              <a:ln>
                <a:noFill/>
              </a:ln>
              <a:solidFill>
                <a:srgbClr val="58595B"/>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xmlns="" id="{31072747-FFA0-AA42-986E-956F6F45EAF9}"/>
              </a:ext>
            </a:extLst>
          </p:cNvPr>
          <p:cNvSpPr>
            <a:spLocks noGrp="1"/>
          </p:cNvSpPr>
          <p:nvPr>
            <p:ph type="title"/>
          </p:nvPr>
        </p:nvSpPr>
        <p:spPr/>
        <p:txBody>
          <a:bodyPr/>
          <a:lstStyle/>
          <a:p>
            <a:r>
              <a:rPr lang="en-US"/>
              <a:t>Pregnancy: Reminders</a:t>
            </a:r>
          </a:p>
        </p:txBody>
      </p:sp>
      <p:sp>
        <p:nvSpPr>
          <p:cNvPr id="4" name="Content Placeholder 3">
            <a:extLst>
              <a:ext uri="{FF2B5EF4-FFF2-40B4-BE49-F238E27FC236}">
                <a16:creationId xmlns:a16="http://schemas.microsoft.com/office/drawing/2014/main" xmlns="" id="{6FB1CEFD-59C6-AC43-BA79-EF3B3E33DC8F}"/>
              </a:ext>
            </a:extLst>
          </p:cNvPr>
          <p:cNvSpPr>
            <a:spLocks noGrp="1"/>
          </p:cNvSpPr>
          <p:nvPr>
            <p:ph sz="quarter" idx="11"/>
          </p:nvPr>
        </p:nvSpPr>
        <p:spPr>
          <a:xfrm>
            <a:off x="277812" y="1737360"/>
            <a:ext cx="9069387" cy="4572000"/>
          </a:xfrm>
        </p:spPr>
        <p:txBody>
          <a:bodyPr>
            <a:normAutofit/>
          </a:bodyPr>
          <a:lstStyle/>
          <a:p>
            <a:r>
              <a:rPr lang="en-US"/>
              <a:t>Employee is pregnant</a:t>
            </a:r>
          </a:p>
          <a:p>
            <a:r>
              <a:rPr lang="en-US"/>
              <a:t>Doctor says she will need:</a:t>
            </a:r>
          </a:p>
          <a:p>
            <a:pPr lvl="1"/>
            <a:r>
              <a:rPr lang="en-US"/>
              <a:t>Intermittent time off – specially rules may apply</a:t>
            </a:r>
          </a:p>
          <a:p>
            <a:pPr marL="457200" lvl="1" indent="0">
              <a:buNone/>
            </a:pPr>
            <a:r>
              <a:rPr lang="en-US" i="1"/>
              <a:t>Must you provide these accommodations?</a:t>
            </a:r>
          </a:p>
          <a:p>
            <a:r>
              <a:rPr lang="en-US"/>
              <a:t>Only 4 months into the pregnancy, doctor puts employee on bed rest</a:t>
            </a:r>
          </a:p>
        </p:txBody>
      </p:sp>
    </p:spTree>
    <p:extLst>
      <p:ext uri="{BB962C8B-B14F-4D97-AF65-F5344CB8AC3E}">
        <p14:creationId xmlns:p14="http://schemas.microsoft.com/office/powerpoint/2010/main" xmlns="" val="929819116"/>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63516F70-B0CD-4C3B-8E25-CE2E71E05FC4}"/>
              </a:ext>
            </a:extLst>
          </p:cNvPr>
          <p:cNvSpPr>
            <a:spLocks noGrp="1"/>
          </p:cNvSpPr>
          <p:nvPr>
            <p:ph sz="quarter" idx="10"/>
          </p:nvPr>
        </p:nvSpPr>
        <p:spPr/>
        <p:txBody>
          <a:bodyPr/>
          <a:lstStyle/>
          <a:p>
            <a:r>
              <a:rPr lang="en-US" b="1"/>
              <a:t>I’m frustrated! </a:t>
            </a:r>
            <a:br>
              <a:rPr lang="en-US" b="1"/>
            </a:br>
            <a:r>
              <a:rPr lang="en-US" b="1"/>
              <a:t>Is there anything</a:t>
            </a:r>
            <a:br>
              <a:rPr lang="en-US" b="1"/>
            </a:br>
            <a:r>
              <a:rPr lang="en-US" b="1"/>
              <a:t>I can do about </a:t>
            </a:r>
            <a:br>
              <a:rPr lang="en-US" b="1"/>
            </a:br>
            <a:r>
              <a:rPr lang="en-US" b="1"/>
              <a:t>the late medical certification forms?</a:t>
            </a: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39</a:t>
            </a:fld>
            <a:endParaRPr kumimoji="0" lang="en-US" sz="1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Placeholder 6" descr="A picture containing icon&#10;&#10;Description automatically generated">
            <a:extLst>
              <a:ext uri="{FF2B5EF4-FFF2-40B4-BE49-F238E27FC236}">
                <a16:creationId xmlns:a16="http://schemas.microsoft.com/office/drawing/2014/main" xmlns="" id="{CCFBE567-D541-4B54-BC65-C2FEA29CCA33}"/>
              </a:ext>
            </a:extLst>
          </p:cNvPr>
          <p:cNvPicPr>
            <a:picLocks noGrp="1" noChangeAspect="1"/>
          </p:cNvPicPr>
          <p:nvPr>
            <p:ph type="pic" sz="quarter" idx="11"/>
          </p:nvPr>
        </p:nvPicPr>
        <p:blipFill>
          <a:blip r:embed="rId2" cstate="print"/>
          <a:srcRect t="6633" b="6633"/>
          <a:stretch>
            <a:fillRect/>
          </a:stretch>
        </p:blipFill>
        <p:spPr>
          <a:xfrm>
            <a:off x="413692" y="521014"/>
            <a:ext cx="6096000" cy="5815972"/>
          </a:xfrm>
        </p:spPr>
      </p:pic>
    </p:spTree>
    <p:extLst>
      <p:ext uri="{BB962C8B-B14F-4D97-AF65-F5344CB8AC3E}">
        <p14:creationId xmlns:p14="http://schemas.microsoft.com/office/powerpoint/2010/main" xmlns="" val="1603918285"/>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00" b="0" i="0" u="none" strike="noStrike" kern="1200" cap="none" spc="0" normalizeH="0" baseline="0" noProof="0" smtClean="0">
                <a:ln>
                  <a:noFill/>
                </a:ln>
                <a:solidFill>
                  <a:srgbClr val="585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4</a:t>
            </a:fld>
            <a:endParaRPr kumimoji="0" lang="en-US" sz="1000" b="0" i="0" u="none" strike="noStrike" kern="1200" cap="none" spc="0" normalizeH="0" baseline="0" noProof="0">
              <a:ln>
                <a:noFill/>
              </a:ln>
              <a:solidFill>
                <a:srgbClr val="58595B"/>
              </a:solidFill>
              <a:effectLst/>
              <a:uLnTx/>
              <a:uFillTx/>
              <a:latin typeface="Calibri" panose="020F0502020204030204"/>
              <a:ea typeface="+mn-ea"/>
              <a:cs typeface="+mn-cs"/>
            </a:endParaRPr>
          </a:p>
        </p:txBody>
      </p:sp>
      <p:sp>
        <p:nvSpPr>
          <p:cNvPr id="3" name="Title 2"/>
          <p:cNvSpPr>
            <a:spLocks noGrp="1"/>
          </p:cNvSpPr>
          <p:nvPr>
            <p:ph type="title"/>
          </p:nvPr>
        </p:nvSpPr>
        <p:spPr/>
        <p:txBody>
          <a:bodyPr/>
          <a:lstStyle/>
          <a:p>
            <a:r>
              <a:rPr lang="en-US"/>
              <a:t>Tracking COVID-19 Labor &amp; Employment Litigation </a:t>
            </a:r>
          </a:p>
        </p:txBody>
      </p:sp>
      <p:sp>
        <p:nvSpPr>
          <p:cNvPr id="4" name="Content Placeholder 3"/>
          <p:cNvSpPr>
            <a:spLocks noGrp="1"/>
          </p:cNvSpPr>
          <p:nvPr>
            <p:ph sz="quarter" idx="11"/>
          </p:nvPr>
        </p:nvSpPr>
        <p:spPr/>
        <p:txBody>
          <a:bodyPr>
            <a:normAutofit lnSpcReduction="10000"/>
          </a:bodyPr>
          <a:lstStyle/>
          <a:p>
            <a:r>
              <a:rPr lang="en-US"/>
              <a:t>Since March 12, 2020, there have been at least 3,784 lawsuits filed against employers nationwide due to alleged labor and employment violations related to the coronavirus. </a:t>
            </a:r>
          </a:p>
          <a:p>
            <a:r>
              <a:rPr lang="en-US"/>
              <a:t>While Missouri only has had 39 cases, litigation related to COVID-19 has only continued to rise</a:t>
            </a:r>
          </a:p>
          <a:p>
            <a:r>
              <a:rPr lang="en-US"/>
              <a:t>Medical issues (FMLA, ADA, FFCRA, etc.) have been a popular topic</a:t>
            </a:r>
          </a:p>
          <a:p>
            <a:r>
              <a:rPr lang="en-US"/>
              <a:t>These are just the lawsuits we can actually track—does not include administrative matters (DOL, EEOC, OSHA and beyond)</a:t>
            </a:r>
          </a:p>
        </p:txBody>
      </p:sp>
    </p:spTree>
    <p:extLst>
      <p:ext uri="{BB962C8B-B14F-4D97-AF65-F5344CB8AC3E}">
        <p14:creationId xmlns:p14="http://schemas.microsoft.com/office/powerpoint/2010/main" xmlns="" val="4081231916"/>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FE8E08CD-C839-0744-A3F0-CFE7168C52B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00" b="0" i="0" u="none" strike="noStrike" kern="1200" cap="none" spc="0" normalizeH="0" baseline="0" noProof="0" smtClean="0">
                <a:ln>
                  <a:noFill/>
                </a:ln>
                <a:solidFill>
                  <a:srgbClr val="585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40</a:t>
            </a:fld>
            <a:endParaRPr kumimoji="0" lang="en-US" sz="1000" b="0" i="0" u="none" strike="noStrike" kern="1200" cap="none" spc="0" normalizeH="0" baseline="0" noProof="0">
              <a:ln>
                <a:noFill/>
              </a:ln>
              <a:solidFill>
                <a:srgbClr val="58595B"/>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xmlns="" id="{31072747-FFA0-AA42-986E-956F6F45EAF9}"/>
              </a:ext>
            </a:extLst>
          </p:cNvPr>
          <p:cNvSpPr>
            <a:spLocks noGrp="1"/>
          </p:cNvSpPr>
          <p:nvPr>
            <p:ph type="title"/>
          </p:nvPr>
        </p:nvSpPr>
        <p:spPr/>
        <p:txBody>
          <a:bodyPr/>
          <a:lstStyle/>
          <a:p>
            <a:r>
              <a:rPr lang="en-US"/>
              <a:t>Kimberly’s Panic Attacks</a:t>
            </a:r>
          </a:p>
        </p:txBody>
      </p:sp>
      <p:sp>
        <p:nvSpPr>
          <p:cNvPr id="4" name="Content Placeholder 3">
            <a:extLst>
              <a:ext uri="{FF2B5EF4-FFF2-40B4-BE49-F238E27FC236}">
                <a16:creationId xmlns:a16="http://schemas.microsoft.com/office/drawing/2014/main" xmlns="" id="{6FB1CEFD-59C6-AC43-BA79-EF3B3E33DC8F}"/>
              </a:ext>
            </a:extLst>
          </p:cNvPr>
          <p:cNvSpPr>
            <a:spLocks noGrp="1"/>
          </p:cNvSpPr>
          <p:nvPr>
            <p:ph sz="quarter" idx="11"/>
          </p:nvPr>
        </p:nvSpPr>
        <p:spPr/>
        <p:txBody>
          <a:bodyPr>
            <a:normAutofit fontScale="85000" lnSpcReduction="20000"/>
          </a:bodyPr>
          <a:lstStyle/>
          <a:p>
            <a:r>
              <a:rPr lang="en-US" altLang="en-US"/>
              <a:t>Your employee, Kimberly, claims she is suffering from job-induced panic attacks </a:t>
            </a:r>
          </a:p>
          <a:p>
            <a:r>
              <a:rPr lang="en-US" altLang="en-US"/>
              <a:t>She has missed five days already this month and two more this week</a:t>
            </a:r>
          </a:p>
          <a:p>
            <a:r>
              <a:rPr lang="en-US" altLang="en-US"/>
              <a:t>Kimberly tells you, “my head is just not right,” and makes it clear that she will be on and off work for the foreseeable future as a result of the stress she’s dealing with</a:t>
            </a:r>
          </a:p>
          <a:p>
            <a:pPr>
              <a:defRPr/>
            </a:pPr>
            <a:r>
              <a:rPr lang="en-US" altLang="en-US"/>
              <a:t>You wisely observe this as a potential FMLA situation, so you issue the Notice of Eligibility and medical certification</a:t>
            </a:r>
          </a:p>
          <a:p>
            <a:pPr>
              <a:defRPr/>
            </a:pPr>
            <a:r>
              <a:rPr lang="en-US" altLang="en-US"/>
              <a:t>However, Kimberly doesn’t return the certification within the 15 days</a:t>
            </a:r>
          </a:p>
          <a:p>
            <a:pPr marL="0" indent="0">
              <a:buNone/>
              <a:defRPr/>
            </a:pPr>
            <a:endParaRPr lang="en-US" altLang="en-US"/>
          </a:p>
          <a:p>
            <a:pPr marL="0" indent="0">
              <a:buNone/>
              <a:defRPr/>
            </a:pPr>
            <a:r>
              <a:rPr lang="en-US" altLang="en-US"/>
              <a:t>Deny leave at this point?</a:t>
            </a:r>
          </a:p>
          <a:p>
            <a:endParaRPr lang="en-US" altLang="en-US"/>
          </a:p>
        </p:txBody>
      </p:sp>
    </p:spTree>
    <p:extLst>
      <p:ext uri="{BB962C8B-B14F-4D97-AF65-F5344CB8AC3E}">
        <p14:creationId xmlns:p14="http://schemas.microsoft.com/office/powerpoint/2010/main" xmlns="" val="1522200159"/>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FE8E08CD-C839-0744-A3F0-CFE7168C52B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00" b="0" i="0" u="none" strike="noStrike" kern="1200" cap="none" spc="0" normalizeH="0" baseline="0" noProof="0" smtClean="0">
                <a:ln>
                  <a:noFill/>
                </a:ln>
                <a:solidFill>
                  <a:srgbClr val="585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41</a:t>
            </a:fld>
            <a:endParaRPr kumimoji="0" lang="en-US" sz="1000" b="0" i="0" u="none" strike="noStrike" kern="1200" cap="none" spc="0" normalizeH="0" baseline="0" noProof="0">
              <a:ln>
                <a:noFill/>
              </a:ln>
              <a:solidFill>
                <a:srgbClr val="58595B"/>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xmlns="" id="{31072747-FFA0-AA42-986E-956F6F45EAF9}"/>
              </a:ext>
            </a:extLst>
          </p:cNvPr>
          <p:cNvSpPr>
            <a:spLocks noGrp="1"/>
          </p:cNvSpPr>
          <p:nvPr>
            <p:ph type="title"/>
          </p:nvPr>
        </p:nvSpPr>
        <p:spPr/>
        <p:txBody>
          <a:bodyPr/>
          <a:lstStyle/>
          <a:p>
            <a:r>
              <a:rPr lang="en-US"/>
              <a:t>The 15-Day Standard &amp; Employer’s Obligation</a:t>
            </a:r>
          </a:p>
        </p:txBody>
      </p:sp>
      <p:sp>
        <p:nvSpPr>
          <p:cNvPr id="4" name="Content Placeholder 3">
            <a:extLst>
              <a:ext uri="{FF2B5EF4-FFF2-40B4-BE49-F238E27FC236}">
                <a16:creationId xmlns:a16="http://schemas.microsoft.com/office/drawing/2014/main" xmlns="" id="{6FB1CEFD-59C6-AC43-BA79-EF3B3E33DC8F}"/>
              </a:ext>
            </a:extLst>
          </p:cNvPr>
          <p:cNvSpPr>
            <a:spLocks noGrp="1"/>
          </p:cNvSpPr>
          <p:nvPr>
            <p:ph sz="quarter" idx="11"/>
          </p:nvPr>
        </p:nvSpPr>
        <p:spPr/>
        <p:txBody>
          <a:bodyPr>
            <a:normAutofit fontScale="85000" lnSpcReduction="20000"/>
          </a:bodyPr>
          <a:lstStyle/>
          <a:p>
            <a:r>
              <a:rPr lang="en-US"/>
              <a:t>The Standard:   The employee must provide the certification to the employer within 15 calendar days after the employer's request, unless “it is not practicable under the particular circumstances to do so despite the employee's diligent, good faith efforts.”  29 CFR § 825.305(b).</a:t>
            </a:r>
          </a:p>
          <a:p>
            <a:r>
              <a:rPr lang="en-US"/>
              <a:t>The Employer’s obligation:  To provide written notice, in the Rights &amp; Responsibilities form, that the certification must be returned in 15 calendar days or the request for FMLA will be denied.  29 CFR § 825.305(d).</a:t>
            </a:r>
          </a:p>
          <a:p>
            <a:r>
              <a:rPr lang="en-US"/>
              <a:t>What Does “Not Practicable” Mean?  </a:t>
            </a:r>
          </a:p>
          <a:p>
            <a:r>
              <a:rPr lang="en-US"/>
              <a:t>The best decisions addressing this issue have focused on the employee’s efforts and whether he/she has requested an extension of the 15-day period. </a:t>
            </a:r>
            <a:r>
              <a:rPr lang="en-US" i="1"/>
              <a:t>Brookins v. Staples Contract &amp; Commercial, Inc., </a:t>
            </a:r>
            <a:r>
              <a:rPr lang="en-US"/>
              <a:t>2013 U.S. Dist. LEXIS 18590 (D. Mass. Feb. 12, 2013).</a:t>
            </a:r>
          </a:p>
          <a:p>
            <a:endParaRPr lang="en-US"/>
          </a:p>
          <a:p>
            <a:endParaRPr lang="en-US"/>
          </a:p>
        </p:txBody>
      </p:sp>
    </p:spTree>
    <p:extLst>
      <p:ext uri="{BB962C8B-B14F-4D97-AF65-F5344CB8AC3E}">
        <p14:creationId xmlns:p14="http://schemas.microsoft.com/office/powerpoint/2010/main" xmlns="" val="88690360"/>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FE8E08CD-C839-0744-A3F0-CFE7168C52B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00" b="0" i="0" u="none" strike="noStrike" kern="1200" cap="none" spc="0" normalizeH="0" baseline="0" noProof="0" smtClean="0">
                <a:ln>
                  <a:noFill/>
                </a:ln>
                <a:solidFill>
                  <a:srgbClr val="585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42</a:t>
            </a:fld>
            <a:endParaRPr kumimoji="0" lang="en-US" sz="1000" b="0" i="0" u="none" strike="noStrike" kern="1200" cap="none" spc="0" normalizeH="0" baseline="0" noProof="0">
              <a:ln>
                <a:noFill/>
              </a:ln>
              <a:solidFill>
                <a:srgbClr val="58595B"/>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xmlns="" id="{31072747-FFA0-AA42-986E-956F6F45EAF9}"/>
              </a:ext>
            </a:extLst>
          </p:cNvPr>
          <p:cNvSpPr>
            <a:spLocks noGrp="1"/>
          </p:cNvSpPr>
          <p:nvPr>
            <p:ph type="title"/>
          </p:nvPr>
        </p:nvSpPr>
        <p:spPr/>
        <p:txBody>
          <a:bodyPr/>
          <a:lstStyle/>
          <a:p>
            <a:r>
              <a:rPr lang="en-US"/>
              <a:t>Calculating Unexcused Absences</a:t>
            </a:r>
          </a:p>
        </p:txBody>
      </p:sp>
      <p:sp>
        <p:nvSpPr>
          <p:cNvPr id="4" name="Content Placeholder 3">
            <a:extLst>
              <a:ext uri="{FF2B5EF4-FFF2-40B4-BE49-F238E27FC236}">
                <a16:creationId xmlns:a16="http://schemas.microsoft.com/office/drawing/2014/main" xmlns="" id="{6FB1CEFD-59C6-AC43-BA79-EF3B3E33DC8F}"/>
              </a:ext>
            </a:extLst>
          </p:cNvPr>
          <p:cNvSpPr>
            <a:spLocks noGrp="1"/>
          </p:cNvSpPr>
          <p:nvPr>
            <p:ph sz="quarter" idx="11"/>
          </p:nvPr>
        </p:nvSpPr>
        <p:spPr/>
        <p:txBody>
          <a:bodyPr/>
          <a:lstStyle/>
          <a:p>
            <a:pPr marL="0" indent="0">
              <a:buNone/>
              <a:defRPr/>
            </a:pPr>
            <a:r>
              <a:rPr lang="en-US" altLang="en-US" sz="2800"/>
              <a:t>Two general rules</a:t>
            </a:r>
          </a:p>
          <a:p>
            <a:pPr>
              <a:defRPr/>
            </a:pPr>
            <a:r>
              <a:rPr lang="en-US" altLang="en-US" sz="2800" u="sng"/>
              <a:t>Rule 1</a:t>
            </a:r>
            <a:r>
              <a:rPr lang="en-US" altLang="en-US" sz="2800"/>
              <a:t>: Can delay/deny FMLA for the leave following the expiration of the 15-day time period until a sufficient certification is provided </a:t>
            </a:r>
          </a:p>
          <a:p>
            <a:pPr lvl="1">
              <a:buFont typeface="Arial" charset="0"/>
              <a:buChar char="–"/>
              <a:defRPr/>
            </a:pPr>
            <a:r>
              <a:rPr lang="en-US" altLang="en-US" sz="2800" i="1"/>
              <a:t>Example</a:t>
            </a:r>
            <a:r>
              <a:rPr lang="en-US" altLang="en-US" sz="2800"/>
              <a:t>: If employee does not provide certification for 45 days w/o sufficient reason, employer can deny FMLA protections for the 30-day period following the expiration of the 15-day time period, if the employee takes leave during such period (§825.313(a))</a:t>
            </a:r>
          </a:p>
          <a:p>
            <a:pPr lvl="1">
              <a:buFont typeface="Arial" charset="0"/>
              <a:buChar char="–"/>
              <a:defRPr/>
            </a:pPr>
            <a:r>
              <a:rPr lang="en-US" altLang="en-US" sz="2800"/>
              <a:t>But does this </a:t>
            </a:r>
            <a:r>
              <a:rPr lang="en-US" altLang="en-US" sz="2800" i="1"/>
              <a:t>really</a:t>
            </a:r>
            <a:r>
              <a:rPr lang="en-US" altLang="en-US" sz="2800"/>
              <a:t> apply?</a:t>
            </a:r>
          </a:p>
          <a:p>
            <a:pPr marL="347663" lvl="1" indent="-347663">
              <a:buFont typeface="Wingdings" pitchFamily="2" charset="2"/>
              <a:buChar char="§"/>
              <a:defRPr/>
            </a:pPr>
            <a:r>
              <a:rPr lang="en-US" altLang="en-US" sz="2800" u="sng"/>
              <a:t>Rule 2</a:t>
            </a:r>
            <a:r>
              <a:rPr lang="en-US" altLang="en-US" sz="2800"/>
              <a:t>: If the employee doesn’t produce the certification, the leave is not FMLA leave (§825.313(b))</a:t>
            </a:r>
          </a:p>
          <a:p>
            <a:endParaRPr lang="en-US" altLang="en-US"/>
          </a:p>
        </p:txBody>
      </p:sp>
    </p:spTree>
    <p:extLst>
      <p:ext uri="{BB962C8B-B14F-4D97-AF65-F5344CB8AC3E}">
        <p14:creationId xmlns:p14="http://schemas.microsoft.com/office/powerpoint/2010/main" xmlns="" val="955062882"/>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13E4A5FD-7B30-42C7-9EC4-12CCB31A7532}"/>
              </a:ext>
            </a:extLst>
          </p:cNvPr>
          <p:cNvSpPr>
            <a:spLocks noGrp="1"/>
          </p:cNvSpPr>
          <p:nvPr>
            <p:ph sz="quarter" idx="10"/>
          </p:nvPr>
        </p:nvSpPr>
        <p:spPr/>
        <p:txBody>
          <a:bodyPr/>
          <a:lstStyle/>
          <a:p>
            <a:r>
              <a:rPr lang="en-US" b="1"/>
              <a:t>What do we do </a:t>
            </a:r>
            <a:br>
              <a:rPr lang="en-US" b="1"/>
            </a:br>
            <a:r>
              <a:rPr lang="en-US" b="1"/>
              <a:t>with overreaching doctors’ notes?</a:t>
            </a:r>
          </a:p>
        </p:txBody>
      </p:sp>
      <p:sp>
        <p:nvSpPr>
          <p:cNvPr id="3" name="Slide Number Placeholder 2">
            <a:extLst>
              <a:ext uri="{FF2B5EF4-FFF2-40B4-BE49-F238E27FC236}">
                <a16:creationId xmlns:a16="http://schemas.microsoft.com/office/drawing/2014/main" xmlns="" id="{F504309F-AE35-8645-AA14-4F07BAE2FF3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43</a:t>
            </a:fld>
            <a:endParaRPr kumimoji="0" lang="en-US" sz="1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Placeholder 6" descr="Diagram&#10;&#10;Description automatically generated">
            <a:extLst>
              <a:ext uri="{FF2B5EF4-FFF2-40B4-BE49-F238E27FC236}">
                <a16:creationId xmlns:a16="http://schemas.microsoft.com/office/drawing/2014/main" xmlns="" id="{1A5BB144-067C-4273-8DCF-62C51FD5117F}"/>
              </a:ext>
            </a:extLst>
          </p:cNvPr>
          <p:cNvPicPr>
            <a:picLocks noGrp="1" noChangeAspect="1"/>
          </p:cNvPicPr>
          <p:nvPr>
            <p:ph type="pic" sz="quarter" idx="11"/>
          </p:nvPr>
        </p:nvPicPr>
        <p:blipFill>
          <a:blip r:embed="rId2" cstate="print"/>
          <a:srcRect t="7" b="7"/>
          <a:stretch>
            <a:fillRect/>
          </a:stretch>
        </p:blipFill>
        <p:spPr/>
      </p:pic>
    </p:spTree>
    <p:extLst>
      <p:ext uri="{BB962C8B-B14F-4D97-AF65-F5344CB8AC3E}">
        <p14:creationId xmlns:p14="http://schemas.microsoft.com/office/powerpoint/2010/main" xmlns="" val="337999967"/>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00" b="0" i="0" u="none" strike="noStrike" kern="1200" cap="none" spc="0" normalizeH="0" baseline="0" noProof="0" smtClean="0">
                <a:ln>
                  <a:noFill/>
                </a:ln>
                <a:solidFill>
                  <a:srgbClr val="585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44</a:t>
            </a:fld>
            <a:endParaRPr kumimoji="0" lang="en-US" sz="1000" b="0" i="0" u="none" strike="noStrike" kern="1200" cap="none" spc="0" normalizeH="0" baseline="0" noProof="0">
              <a:ln>
                <a:noFill/>
              </a:ln>
              <a:solidFill>
                <a:srgbClr val="58595B"/>
              </a:solidFill>
              <a:effectLst/>
              <a:uLnTx/>
              <a:uFillTx/>
              <a:latin typeface="Calibri" panose="020F0502020204030204"/>
              <a:ea typeface="+mn-ea"/>
              <a:cs typeface="+mn-cs"/>
            </a:endParaRPr>
          </a:p>
        </p:txBody>
      </p:sp>
      <p:sp>
        <p:nvSpPr>
          <p:cNvPr id="3" name="Title 2"/>
          <p:cNvSpPr>
            <a:spLocks noGrp="1"/>
          </p:cNvSpPr>
          <p:nvPr>
            <p:ph type="title"/>
          </p:nvPr>
        </p:nvSpPr>
        <p:spPr/>
        <p:txBody>
          <a:bodyPr/>
          <a:lstStyle/>
          <a:p>
            <a:r>
              <a:rPr lang="en-US"/>
              <a:t>More Information Please</a:t>
            </a:r>
          </a:p>
        </p:txBody>
      </p:sp>
      <p:sp>
        <p:nvSpPr>
          <p:cNvPr id="4" name="Content Placeholder 3"/>
          <p:cNvSpPr>
            <a:spLocks noGrp="1"/>
          </p:cNvSpPr>
          <p:nvPr>
            <p:ph sz="quarter" idx="11"/>
          </p:nvPr>
        </p:nvSpPr>
        <p:spPr/>
        <p:txBody>
          <a:bodyPr/>
          <a:lstStyle/>
          <a:p>
            <a:r>
              <a:rPr lang="en-US"/>
              <a:t>Doctor’s Note reads as follows:</a:t>
            </a:r>
          </a:p>
          <a:p>
            <a:r>
              <a:rPr lang="en-US" b="1" i="1">
                <a:solidFill>
                  <a:schemeClr val="accent2"/>
                </a:solidFill>
              </a:rPr>
              <a:t>Where do you start?</a:t>
            </a:r>
          </a:p>
        </p:txBody>
      </p:sp>
      <p:sp>
        <p:nvSpPr>
          <p:cNvPr id="6" name="TextBox 5"/>
          <p:cNvSpPr txBox="1"/>
          <p:nvPr/>
        </p:nvSpPr>
        <p:spPr>
          <a:xfrm>
            <a:off x="12410739" y="1508593"/>
            <a:ext cx="2415540"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2400" b="0" i="0" u="none" strike="noStrike" kern="1200" cap="none" spc="0" normalizeH="0" baseline="0" noProof="0">
                <a:ln>
                  <a:noFill/>
                </a:ln>
                <a:solidFill>
                  <a:srgbClr val="005487"/>
                </a:solidFill>
                <a:effectLst/>
                <a:uLnTx/>
                <a:uFillTx/>
                <a:latin typeface="BlackJack" panose="02000504030000020004" pitchFamily="2" charset="0"/>
                <a:ea typeface="+mn-ea"/>
                <a:cs typeface="+mn-cs"/>
              </a:rPr>
              <a:t>Please excuse my patient from work, he has significant mental stress caused by your terribly toxic work environment.</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005487"/>
              </a:solidFill>
              <a:effectLst/>
              <a:uLnTx/>
              <a:uFillTx/>
              <a:latin typeface="BlackJack" panose="02000504030000020004" pitchFamily="2" charset="0"/>
              <a:ea typeface="+mn-ea"/>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en-US" sz="2400" b="0" i="0" u="none" strike="noStrike" kern="1200" cap="none" spc="0" normalizeH="0" baseline="0" noProof="0">
                <a:ln>
                  <a:noFill/>
                </a:ln>
                <a:solidFill>
                  <a:srgbClr val="005487"/>
                </a:solidFill>
                <a:effectLst/>
                <a:uLnTx/>
                <a:uFillTx/>
                <a:latin typeface="BlackJack" panose="02000504030000020004" pitchFamily="2" charset="0"/>
                <a:ea typeface="+mn-ea"/>
                <a:cs typeface="+mn-cs"/>
              </a:rPr>
              <a:t>-- </a:t>
            </a:r>
            <a:r>
              <a:rPr kumimoji="0" lang="en-US" sz="2400" b="0" i="1" u="none" strike="noStrike" kern="1200" cap="none" spc="0" normalizeH="0" baseline="0" noProof="0">
                <a:ln>
                  <a:noFill/>
                </a:ln>
                <a:solidFill>
                  <a:srgbClr val="005487"/>
                </a:solidFill>
                <a:effectLst/>
                <a:uLnTx/>
                <a:uFillTx/>
                <a:latin typeface="BlackJack" panose="02000504030000020004" pitchFamily="2" charset="0"/>
                <a:ea typeface="+mn-ea"/>
                <a:cs typeface="+mn-cs"/>
              </a:rPr>
              <a:t>Dr. Who</a:t>
            </a:r>
            <a:r>
              <a:rPr kumimoji="0" lang="en-US" sz="2400" b="0" i="0" u="none" strike="noStrike" kern="1200" cap="none" spc="0" normalizeH="0" baseline="0" noProof="0">
                <a:ln>
                  <a:noFill/>
                </a:ln>
                <a:solidFill>
                  <a:srgbClr val="005487"/>
                </a:solidFill>
                <a:effectLst/>
                <a:uLnTx/>
                <a:uFillTx/>
                <a:latin typeface="BlackJack" panose="02000504030000020004" pitchFamily="2" charset="0"/>
                <a:ea typeface="+mn-ea"/>
                <a:cs typeface="+mn-cs"/>
              </a:rPr>
              <a:t> </a:t>
            </a:r>
          </a:p>
          <a:p>
            <a:pPr marL="0" marR="0" lvl="0" indent="0" algn="l" defTabSz="9144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005487"/>
              </a:solidFill>
              <a:effectLst/>
              <a:uLnTx/>
              <a:uFillTx/>
              <a:latin typeface="BlackJack" panose="02000504030000020004" pitchFamily="2" charset="0"/>
              <a:ea typeface="+mn-ea"/>
              <a:cs typeface="+mn-cs"/>
            </a:endParaRPr>
          </a:p>
        </p:txBody>
      </p:sp>
      <p:grpSp>
        <p:nvGrpSpPr>
          <p:cNvPr id="8" name="Group 7"/>
          <p:cNvGrpSpPr/>
          <p:nvPr/>
        </p:nvGrpSpPr>
        <p:grpSpPr>
          <a:xfrm>
            <a:off x="6867783" y="1592580"/>
            <a:ext cx="3716156" cy="4861560"/>
            <a:chOff x="4843040" y="1737360"/>
            <a:chExt cx="3716156" cy="4861560"/>
          </a:xfrm>
        </p:grpSpPr>
        <p:pic>
          <p:nvPicPr>
            <p:cNvPr id="5" name="Picture 4"/>
            <p:cNvPicPr>
              <a:picLocks noChangeAspect="1"/>
            </p:cNvPicPr>
            <p:nvPr/>
          </p:nvPicPr>
          <p:blipFill>
            <a:blip r:embed="rId2" cstate="print"/>
            <a:srcRect/>
            <a:stretch>
              <a:fillRect/>
            </a:stretch>
          </p:blipFill>
          <p:spPr>
            <a:xfrm>
              <a:off x="4843040" y="1737360"/>
              <a:ext cx="3716156" cy="4861560"/>
            </a:xfrm>
            <a:prstGeom prst="rect">
              <a:avLst/>
            </a:prstGeom>
          </p:spPr>
        </p:pic>
        <p:pic>
          <p:nvPicPr>
            <p:cNvPr id="7" name="Picture 6"/>
            <p:cNvPicPr>
              <a:picLocks noChangeAspect="1"/>
            </p:cNvPicPr>
            <p:nvPr/>
          </p:nvPicPr>
          <p:blipFill>
            <a:blip r:embed="rId3" cstate="print"/>
            <a:srcRect/>
            <a:stretch>
              <a:fillRect/>
            </a:stretch>
          </p:blipFill>
          <p:spPr>
            <a:xfrm>
              <a:off x="5556880" y="2263561"/>
              <a:ext cx="2566638" cy="3840813"/>
            </a:xfrm>
            <a:prstGeom prst="rect">
              <a:avLst/>
            </a:prstGeom>
          </p:spPr>
        </p:pic>
      </p:grpSp>
    </p:spTree>
    <p:extLst>
      <p:ext uri="{BB962C8B-B14F-4D97-AF65-F5344CB8AC3E}">
        <p14:creationId xmlns:p14="http://schemas.microsoft.com/office/powerpoint/2010/main" xmlns="" val="19522010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wipe(up)">
                                      <p:cBhvr>
                                        <p:cTn id="7" dur="500"/>
                                        <p:tgtEl>
                                          <p:spTgt spid="8">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FE8E08CD-C839-0744-A3F0-CFE7168C52B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00" b="0" i="0" u="none" strike="noStrike" kern="1200" cap="none" spc="0" normalizeH="0" baseline="0" noProof="0" smtClean="0">
                <a:ln>
                  <a:noFill/>
                </a:ln>
                <a:solidFill>
                  <a:srgbClr val="585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45</a:t>
            </a:fld>
            <a:endParaRPr kumimoji="0" lang="en-US" sz="1000" b="0" i="0" u="none" strike="noStrike" kern="1200" cap="none" spc="0" normalizeH="0" baseline="0" noProof="0">
              <a:ln>
                <a:noFill/>
              </a:ln>
              <a:solidFill>
                <a:srgbClr val="58595B"/>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xmlns="" id="{31072747-FFA0-AA42-986E-956F6F45EAF9}"/>
              </a:ext>
            </a:extLst>
          </p:cNvPr>
          <p:cNvSpPr>
            <a:spLocks noGrp="1"/>
          </p:cNvSpPr>
          <p:nvPr>
            <p:ph type="title"/>
          </p:nvPr>
        </p:nvSpPr>
        <p:spPr/>
        <p:txBody>
          <a:bodyPr/>
          <a:lstStyle/>
          <a:p>
            <a:r>
              <a:rPr lang="en-US"/>
              <a:t>Time to Get Cozy with this Employee and the Doctor</a:t>
            </a:r>
          </a:p>
        </p:txBody>
      </p:sp>
      <p:sp>
        <p:nvSpPr>
          <p:cNvPr id="4" name="Content Placeholder 3">
            <a:extLst>
              <a:ext uri="{FF2B5EF4-FFF2-40B4-BE49-F238E27FC236}">
                <a16:creationId xmlns:a16="http://schemas.microsoft.com/office/drawing/2014/main" xmlns="" id="{6FB1CEFD-59C6-AC43-BA79-EF3B3E33DC8F}"/>
              </a:ext>
            </a:extLst>
          </p:cNvPr>
          <p:cNvSpPr>
            <a:spLocks noGrp="1"/>
          </p:cNvSpPr>
          <p:nvPr>
            <p:ph sz="quarter" idx="11"/>
          </p:nvPr>
        </p:nvSpPr>
        <p:spPr/>
        <p:txBody>
          <a:bodyPr>
            <a:normAutofit fontScale="77500" lnSpcReduction="20000"/>
          </a:bodyPr>
          <a:lstStyle/>
          <a:p>
            <a:r>
              <a:rPr lang="en-US" sz="2000"/>
              <a:t>FMLA</a:t>
            </a:r>
          </a:p>
          <a:p>
            <a:pPr lvl="1"/>
            <a:r>
              <a:rPr lang="en-US"/>
              <a:t>Get a complete and sufficient certification—put in writing what is lacking, seven-day cure period, make the employee do it, describe consequences (29 CFR § 825.305(c))</a:t>
            </a:r>
          </a:p>
          <a:p>
            <a:pPr lvl="1"/>
            <a:r>
              <a:rPr lang="en-US"/>
              <a:t>Authenticate—easy, no employee involvement, sanctioned by the Regulations (29 CFR § 825.307(a))</a:t>
            </a:r>
          </a:p>
          <a:p>
            <a:pPr lvl="1"/>
            <a:r>
              <a:rPr lang="en-US"/>
              <a:t>Clarify—contact the provider to understand handwriting or “the meaning of a response.” </a:t>
            </a:r>
            <a:r>
              <a:rPr lang="en-US" i="1"/>
              <a:t>Id</a:t>
            </a:r>
            <a:r>
              <a:rPr lang="en-US"/>
              <a:t>.</a:t>
            </a:r>
          </a:p>
          <a:p>
            <a:pPr lvl="1"/>
            <a:r>
              <a:rPr lang="en-US"/>
              <a:t>Second opinions and the “doubt the validity” standard (29 CFR § 825.307(b))</a:t>
            </a:r>
          </a:p>
          <a:p>
            <a:pPr lvl="1"/>
            <a:endParaRPr lang="en-US" sz="1400"/>
          </a:p>
          <a:p>
            <a:r>
              <a:rPr lang="en-US" sz="2000"/>
              <a:t>ADA</a:t>
            </a:r>
          </a:p>
          <a:p>
            <a:pPr lvl="1"/>
            <a:r>
              <a:rPr lang="en-US"/>
              <a:t>Forms and letters that seek specifics about limitations, duration and accommodations.  </a:t>
            </a:r>
          </a:p>
          <a:p>
            <a:pPr lvl="1"/>
            <a:r>
              <a:rPr lang="en-US"/>
              <a:t>Remember – still individualized process.</a:t>
            </a:r>
            <a:endParaRPr lang="en-US" i="1"/>
          </a:p>
        </p:txBody>
      </p:sp>
    </p:spTree>
    <p:extLst>
      <p:ext uri="{BB962C8B-B14F-4D97-AF65-F5344CB8AC3E}">
        <p14:creationId xmlns:p14="http://schemas.microsoft.com/office/powerpoint/2010/main" xmlns="" val="196466888"/>
      </p:ext>
    </p:extLst>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D8E7B2C9-1C1F-4757-AEB2-6FCF37B6ADA2}"/>
              </a:ext>
            </a:extLst>
          </p:cNvPr>
          <p:cNvSpPr>
            <a:spLocks noGrp="1"/>
          </p:cNvSpPr>
          <p:nvPr>
            <p:ph sz="quarter" idx="10"/>
          </p:nvPr>
        </p:nvSpPr>
        <p:spPr/>
        <p:txBody>
          <a:bodyPr/>
          <a:lstStyle/>
          <a:p>
            <a:r>
              <a:rPr lang="en-US" b="1"/>
              <a:t>Oops! We missed it: is there anything </a:t>
            </a:r>
            <a:br>
              <a:rPr lang="en-US" b="1"/>
            </a:br>
            <a:r>
              <a:rPr lang="en-US" b="1"/>
              <a:t>we can do?</a:t>
            </a:r>
          </a:p>
        </p:txBody>
      </p:sp>
      <p:sp>
        <p:nvSpPr>
          <p:cNvPr id="3" name="Slide Number Placeholder 2">
            <a:extLst>
              <a:ext uri="{FF2B5EF4-FFF2-40B4-BE49-F238E27FC236}">
                <a16:creationId xmlns:a16="http://schemas.microsoft.com/office/drawing/2014/main" xmlns="" id="{F504309F-AE35-8645-AA14-4F07BAE2FF3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46</a:t>
            </a:fld>
            <a:endParaRPr kumimoji="0" lang="en-US" sz="1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Placeholder 6" descr="A picture containing light&#10;&#10;Description automatically generated">
            <a:extLst>
              <a:ext uri="{FF2B5EF4-FFF2-40B4-BE49-F238E27FC236}">
                <a16:creationId xmlns:a16="http://schemas.microsoft.com/office/drawing/2014/main" xmlns="" id="{86383BEB-ACD6-4DD3-B713-E36FD9CAED8E}"/>
              </a:ext>
            </a:extLst>
          </p:cNvPr>
          <p:cNvPicPr>
            <a:picLocks noGrp="1" noChangeAspect="1"/>
          </p:cNvPicPr>
          <p:nvPr>
            <p:ph type="pic" sz="quarter" idx="11"/>
          </p:nvPr>
        </p:nvPicPr>
        <p:blipFill>
          <a:blip r:embed="rId2" cstate="print"/>
          <a:srcRect t="6633" b="6633"/>
          <a:stretch>
            <a:fillRect/>
          </a:stretch>
        </p:blipFill>
        <p:spPr>
          <a:xfrm>
            <a:off x="571500" y="424543"/>
            <a:ext cx="6298232" cy="6008914"/>
          </a:xfrm>
        </p:spPr>
      </p:pic>
    </p:spTree>
    <p:extLst>
      <p:ext uri="{BB962C8B-B14F-4D97-AF65-F5344CB8AC3E}">
        <p14:creationId xmlns:p14="http://schemas.microsoft.com/office/powerpoint/2010/main" xmlns="" val="1547799406"/>
      </p:ext>
    </p:extLst>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clrChange>
              <a:clrFrom>
                <a:srgbClr val="FFFFFF"/>
              </a:clrFrom>
              <a:clrTo>
                <a:srgbClr val="FFFFFF">
                  <a:alpha val="0"/>
                </a:srgbClr>
              </a:clrTo>
            </a:clrChange>
          </a:blip>
          <a:srcRect l="14023" r="17701"/>
          <a:stretch>
            <a:fillRect/>
          </a:stretch>
        </p:blipFill>
        <p:spPr>
          <a:xfrm>
            <a:off x="6093395" y="1712976"/>
            <a:ext cx="6243145" cy="5145024"/>
          </a:xfrm>
          <a:prstGeom prst="rect">
            <a:avLst/>
          </a:prstGeom>
        </p:spPr>
      </p:pic>
      <p:sp>
        <p:nvSpPr>
          <p:cNvPr id="2" name="Slide Number Placeholder 1">
            <a:extLst>
              <a:ext uri="{FF2B5EF4-FFF2-40B4-BE49-F238E27FC236}">
                <a16:creationId xmlns:a16="http://schemas.microsoft.com/office/drawing/2014/main" xmlns="" id="{FE8E08CD-C839-0744-A3F0-CFE7168C52B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00" b="0" i="0" u="none" strike="noStrike" kern="1200" cap="none" spc="0" normalizeH="0" baseline="0" noProof="0" smtClean="0">
                <a:ln>
                  <a:noFill/>
                </a:ln>
                <a:solidFill>
                  <a:srgbClr val="585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47</a:t>
            </a:fld>
            <a:endParaRPr kumimoji="0" lang="en-US" sz="1000" b="0" i="0" u="none" strike="noStrike" kern="1200" cap="none" spc="0" normalizeH="0" baseline="0" noProof="0">
              <a:ln>
                <a:noFill/>
              </a:ln>
              <a:solidFill>
                <a:srgbClr val="58595B"/>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xmlns="" id="{31072747-FFA0-AA42-986E-956F6F45EAF9}"/>
              </a:ext>
            </a:extLst>
          </p:cNvPr>
          <p:cNvSpPr>
            <a:spLocks noGrp="1"/>
          </p:cNvSpPr>
          <p:nvPr>
            <p:ph type="title"/>
          </p:nvPr>
        </p:nvSpPr>
        <p:spPr/>
        <p:txBody>
          <a:bodyPr/>
          <a:lstStyle/>
          <a:p>
            <a:r>
              <a:rPr lang="en-US"/>
              <a:t>Retroactively Designate FMLA Whenever You Can</a:t>
            </a:r>
          </a:p>
        </p:txBody>
      </p:sp>
      <p:sp>
        <p:nvSpPr>
          <p:cNvPr id="4" name="Content Placeholder 3">
            <a:extLst>
              <a:ext uri="{FF2B5EF4-FFF2-40B4-BE49-F238E27FC236}">
                <a16:creationId xmlns:a16="http://schemas.microsoft.com/office/drawing/2014/main" xmlns="" id="{6FB1CEFD-59C6-AC43-BA79-EF3B3E33DC8F}"/>
              </a:ext>
            </a:extLst>
          </p:cNvPr>
          <p:cNvSpPr>
            <a:spLocks noGrp="1"/>
          </p:cNvSpPr>
          <p:nvPr>
            <p:ph sz="quarter" idx="11"/>
          </p:nvPr>
        </p:nvSpPr>
        <p:spPr>
          <a:xfrm>
            <a:off x="277813" y="1737360"/>
            <a:ext cx="7788501" cy="4572000"/>
          </a:xfrm>
        </p:spPr>
        <p:txBody>
          <a:bodyPr/>
          <a:lstStyle/>
          <a:p>
            <a:r>
              <a:rPr lang="en-US"/>
              <a:t>The standard: employers can retroactively designate FMLA leave so long as it does not cause “harm or injury” to the employee.  29 CFR § 825.301(d)</a:t>
            </a:r>
          </a:p>
          <a:p>
            <a:r>
              <a:rPr lang="en-US"/>
              <a:t>How this works and what you should send the employee</a:t>
            </a:r>
          </a:p>
          <a:p>
            <a:r>
              <a:rPr lang="en-US"/>
              <a:t>One-off incidents versus systemic problems</a:t>
            </a:r>
          </a:p>
        </p:txBody>
      </p:sp>
    </p:spTree>
    <p:extLst>
      <p:ext uri="{BB962C8B-B14F-4D97-AF65-F5344CB8AC3E}">
        <p14:creationId xmlns:p14="http://schemas.microsoft.com/office/powerpoint/2010/main" xmlns="" val="2310579443"/>
      </p:ext>
    </p:extLst>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16FCA310-DC3F-40FE-BD84-F644A06631B2}"/>
              </a:ext>
            </a:extLst>
          </p:cNvPr>
          <p:cNvSpPr>
            <a:spLocks noGrp="1"/>
          </p:cNvSpPr>
          <p:nvPr>
            <p:ph sz="quarter" idx="10"/>
          </p:nvPr>
        </p:nvSpPr>
        <p:spPr/>
        <p:txBody>
          <a:bodyPr/>
          <a:lstStyle/>
          <a:p>
            <a:r>
              <a:rPr lang="en-US" b="1"/>
              <a:t>Can I contact an employee while out on FMLA leave?</a:t>
            </a:r>
          </a:p>
        </p:txBody>
      </p:sp>
      <p:sp>
        <p:nvSpPr>
          <p:cNvPr id="3" name="Slide Number Placeholder 2">
            <a:extLst>
              <a:ext uri="{FF2B5EF4-FFF2-40B4-BE49-F238E27FC236}">
                <a16:creationId xmlns:a16="http://schemas.microsoft.com/office/drawing/2014/main" xmlns="" id="{F504309F-AE35-8645-AA14-4F07BAE2FF3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48</a:t>
            </a:fld>
            <a:endParaRPr kumimoji="0" lang="en-US" sz="1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Placeholder 6" descr="A picture containing text&#10;&#10;Description automatically generated">
            <a:extLst>
              <a:ext uri="{FF2B5EF4-FFF2-40B4-BE49-F238E27FC236}">
                <a16:creationId xmlns:a16="http://schemas.microsoft.com/office/drawing/2014/main" xmlns="" id="{7A8C9463-A38B-4D91-816A-93B450AE69A4}"/>
              </a:ext>
            </a:extLst>
          </p:cNvPr>
          <p:cNvPicPr>
            <a:picLocks noGrp="1" noChangeAspect="1"/>
          </p:cNvPicPr>
          <p:nvPr>
            <p:ph type="pic" sz="quarter" idx="11"/>
          </p:nvPr>
        </p:nvPicPr>
        <p:blipFill>
          <a:blip r:embed="rId2" cstate="print"/>
          <a:srcRect t="6633" b="6633"/>
          <a:stretch>
            <a:fillRect/>
          </a:stretch>
        </p:blipFill>
        <p:spPr/>
      </p:pic>
    </p:spTree>
    <p:extLst>
      <p:ext uri="{BB962C8B-B14F-4D97-AF65-F5344CB8AC3E}">
        <p14:creationId xmlns:p14="http://schemas.microsoft.com/office/powerpoint/2010/main" xmlns="" val="1513443020"/>
      </p:ext>
    </p:extLst>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FE8E08CD-C839-0744-A3F0-CFE7168C52B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00" b="0" i="0" u="none" strike="noStrike" kern="1200" cap="none" spc="0" normalizeH="0" baseline="0" noProof="0" smtClean="0">
                <a:ln>
                  <a:noFill/>
                </a:ln>
                <a:solidFill>
                  <a:srgbClr val="585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49</a:t>
            </a:fld>
            <a:endParaRPr kumimoji="0" lang="en-US" sz="1000" b="0" i="0" u="none" strike="noStrike" kern="1200" cap="none" spc="0" normalizeH="0" baseline="0" noProof="0">
              <a:ln>
                <a:noFill/>
              </a:ln>
              <a:solidFill>
                <a:srgbClr val="58595B"/>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xmlns="" id="{31072747-FFA0-AA42-986E-956F6F45EAF9}"/>
              </a:ext>
            </a:extLst>
          </p:cNvPr>
          <p:cNvSpPr>
            <a:spLocks noGrp="1"/>
          </p:cNvSpPr>
          <p:nvPr>
            <p:ph type="title"/>
          </p:nvPr>
        </p:nvSpPr>
        <p:spPr/>
        <p:txBody>
          <a:bodyPr/>
          <a:lstStyle/>
          <a:p>
            <a:r>
              <a:rPr lang="en-US"/>
              <a:t>Employees Are Not as “Off Limits” As You May Think</a:t>
            </a:r>
          </a:p>
        </p:txBody>
      </p:sp>
      <p:sp>
        <p:nvSpPr>
          <p:cNvPr id="4" name="Content Placeholder 3">
            <a:extLst>
              <a:ext uri="{FF2B5EF4-FFF2-40B4-BE49-F238E27FC236}">
                <a16:creationId xmlns:a16="http://schemas.microsoft.com/office/drawing/2014/main" xmlns="" id="{6FB1CEFD-59C6-AC43-BA79-EF3B3E33DC8F}"/>
              </a:ext>
            </a:extLst>
          </p:cNvPr>
          <p:cNvSpPr>
            <a:spLocks noGrp="1"/>
          </p:cNvSpPr>
          <p:nvPr>
            <p:ph sz="quarter" idx="11"/>
          </p:nvPr>
        </p:nvSpPr>
        <p:spPr/>
        <p:txBody>
          <a:bodyPr>
            <a:normAutofit/>
          </a:bodyPr>
          <a:lstStyle/>
          <a:p>
            <a:r>
              <a:rPr lang="en-US" sz="2800"/>
              <a:t>Manager insists employee’s email access and company cell phone (employee’s only phone) be turned off during employee’s leave.  Response?</a:t>
            </a:r>
            <a:endParaRPr lang="en-US" sz="1200"/>
          </a:p>
          <a:p>
            <a:r>
              <a:rPr lang="en-US" sz="2800"/>
              <a:t>“Fielding occasional calls about one’s job” while on FMLA leave does not violate the FMLA, nor does asking the employee to participate in an investigation.  </a:t>
            </a:r>
            <a:r>
              <a:rPr lang="en-US" sz="2800" i="1"/>
              <a:t>See, e.g., Krause v. Eihab Human Services, Inc.</a:t>
            </a:r>
            <a:r>
              <a:rPr lang="en-US" sz="2800"/>
              <a:t>, 2015 U.S. Dist. LEXIS 101820 (E.D.N.Y. 2015). </a:t>
            </a:r>
          </a:p>
        </p:txBody>
      </p:sp>
      <p:pic>
        <p:nvPicPr>
          <p:cNvPr id="5" name="Picture Placeholder 1"/>
          <p:cNvPicPr>
            <a:picLocks noChangeAspect="1"/>
          </p:cNvPicPr>
          <p:nvPr/>
        </p:nvPicPr>
        <p:blipFill>
          <a:blip r:embed="rId2" cstate="print"/>
          <a:srcRect l="12942" r="12942"/>
          <a:stretch>
            <a:fillRect/>
          </a:stretch>
        </p:blipFill>
        <p:spPr>
          <a:xfrm>
            <a:off x="6727846" y="2916901"/>
            <a:ext cx="5629496" cy="4988144"/>
          </a:xfrm>
          <a:prstGeom prst="rect">
            <a:avLst/>
          </a:prstGeom>
        </p:spPr>
      </p:pic>
    </p:spTree>
    <p:extLst>
      <p:ext uri="{BB962C8B-B14F-4D97-AF65-F5344CB8AC3E}">
        <p14:creationId xmlns:p14="http://schemas.microsoft.com/office/powerpoint/2010/main" xmlns="" val="1894330057"/>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00" b="0" i="0" u="none" strike="noStrike" kern="1200" cap="none" spc="0" normalizeH="0" baseline="0" noProof="0" smtClean="0">
                <a:ln>
                  <a:noFill/>
                </a:ln>
                <a:solidFill>
                  <a:srgbClr val="585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5</a:t>
            </a:fld>
            <a:endParaRPr kumimoji="0" lang="en-US" sz="1000" b="0" i="0" u="none" strike="noStrike" kern="1200" cap="none" spc="0" normalizeH="0" baseline="0" noProof="0">
              <a:ln>
                <a:noFill/>
              </a:ln>
              <a:solidFill>
                <a:srgbClr val="58595B"/>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p>
            <a:r>
              <a:rPr lang="en-US"/>
              <a:t>Littler’s COVID-19 Resources: </a:t>
            </a:r>
          </a:p>
        </p:txBody>
      </p:sp>
      <p:pic>
        <p:nvPicPr>
          <p:cNvPr id="4" name="Picture 3"/>
          <p:cNvPicPr>
            <a:picLocks noChangeAspect="1"/>
          </p:cNvPicPr>
          <p:nvPr/>
        </p:nvPicPr>
        <p:blipFill>
          <a:blip r:embed="rId2" cstate="print"/>
          <a:srcRect/>
          <a:stretch>
            <a:fillRect/>
          </a:stretch>
        </p:blipFill>
        <p:spPr>
          <a:xfrm>
            <a:off x="1387438" y="1412383"/>
            <a:ext cx="9458141" cy="5015961"/>
          </a:xfrm>
          <a:prstGeom prst="rect">
            <a:avLst/>
          </a:prstGeom>
        </p:spPr>
      </p:pic>
    </p:spTree>
    <p:extLst>
      <p:ext uri="{BB962C8B-B14F-4D97-AF65-F5344CB8AC3E}">
        <p14:creationId xmlns:p14="http://schemas.microsoft.com/office/powerpoint/2010/main" xmlns="" val="3968629579"/>
      </p:ext>
    </p:extLst>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7787A437-9C9D-4ECF-9F3F-8FC6EFF442CA}"/>
              </a:ext>
            </a:extLst>
          </p:cNvPr>
          <p:cNvSpPr>
            <a:spLocks noGrp="1"/>
          </p:cNvSpPr>
          <p:nvPr>
            <p:ph sz="quarter" idx="10"/>
          </p:nvPr>
        </p:nvSpPr>
        <p:spPr/>
        <p:txBody>
          <a:bodyPr/>
          <a:lstStyle/>
          <a:p>
            <a:r>
              <a:rPr lang="en-US" b="1"/>
              <a:t>Can I make an employee talk to a real person instead of leaving a message when they call out?</a:t>
            </a:r>
          </a:p>
        </p:txBody>
      </p:sp>
      <p:sp>
        <p:nvSpPr>
          <p:cNvPr id="3" name="Slide Number Placeholder 2">
            <a:extLst>
              <a:ext uri="{FF2B5EF4-FFF2-40B4-BE49-F238E27FC236}">
                <a16:creationId xmlns:a16="http://schemas.microsoft.com/office/drawing/2014/main" xmlns="" id="{F504309F-AE35-8645-AA14-4F07BAE2FF3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50</a:t>
            </a:fld>
            <a:endParaRPr kumimoji="0" lang="en-US" sz="1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 name="Picture Placeholder 8">
            <a:extLst>
              <a:ext uri="{FF2B5EF4-FFF2-40B4-BE49-F238E27FC236}">
                <a16:creationId xmlns:a16="http://schemas.microsoft.com/office/drawing/2014/main" xmlns="" id="{91A777AB-B7E7-4709-931D-093BDD5CDF50}"/>
              </a:ext>
            </a:extLst>
          </p:cNvPr>
          <p:cNvPicPr>
            <a:picLocks noGrp="1" noChangeAspect="1"/>
          </p:cNvPicPr>
          <p:nvPr>
            <p:ph type="pic" sz="quarter" idx="11"/>
          </p:nvPr>
        </p:nvPicPr>
        <p:blipFill>
          <a:blip r:embed="rId2" cstate="print"/>
          <a:srcRect t="2405" b="2405"/>
          <a:stretch>
            <a:fillRect/>
          </a:stretch>
        </p:blipFill>
        <p:spPr/>
      </p:pic>
    </p:spTree>
    <p:extLst>
      <p:ext uri="{BB962C8B-B14F-4D97-AF65-F5344CB8AC3E}">
        <p14:creationId xmlns:p14="http://schemas.microsoft.com/office/powerpoint/2010/main" xmlns="" val="875648192"/>
      </p:ext>
    </p:extLst>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FE8E08CD-C839-0744-A3F0-CFE7168C52B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00" b="0" i="0" u="none" strike="noStrike" kern="1200" cap="none" spc="0" normalizeH="0" baseline="0" noProof="0" smtClean="0">
                <a:ln>
                  <a:noFill/>
                </a:ln>
                <a:solidFill>
                  <a:srgbClr val="585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51</a:t>
            </a:fld>
            <a:endParaRPr kumimoji="0" lang="en-US" sz="1000" b="0" i="0" u="none" strike="noStrike" kern="1200" cap="none" spc="0" normalizeH="0" baseline="0" noProof="0">
              <a:ln>
                <a:noFill/>
              </a:ln>
              <a:solidFill>
                <a:srgbClr val="58595B"/>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xmlns="" id="{31072747-FFA0-AA42-986E-956F6F45EAF9}"/>
              </a:ext>
            </a:extLst>
          </p:cNvPr>
          <p:cNvSpPr>
            <a:spLocks noGrp="1"/>
          </p:cNvSpPr>
          <p:nvPr>
            <p:ph type="title"/>
          </p:nvPr>
        </p:nvSpPr>
        <p:spPr/>
        <p:txBody>
          <a:bodyPr/>
          <a:lstStyle/>
          <a:p>
            <a:r>
              <a:rPr lang="en-US"/>
              <a:t>Yes, If It Is Company Policy</a:t>
            </a:r>
          </a:p>
        </p:txBody>
      </p:sp>
      <p:sp>
        <p:nvSpPr>
          <p:cNvPr id="4" name="Content Placeholder 3">
            <a:extLst>
              <a:ext uri="{FF2B5EF4-FFF2-40B4-BE49-F238E27FC236}">
                <a16:creationId xmlns:a16="http://schemas.microsoft.com/office/drawing/2014/main" xmlns="" id="{6FB1CEFD-59C6-AC43-BA79-EF3B3E33DC8F}"/>
              </a:ext>
            </a:extLst>
          </p:cNvPr>
          <p:cNvSpPr>
            <a:spLocks noGrp="1"/>
          </p:cNvSpPr>
          <p:nvPr>
            <p:ph sz="quarter" idx="11"/>
          </p:nvPr>
        </p:nvSpPr>
        <p:spPr/>
        <p:txBody>
          <a:bodyPr>
            <a:normAutofit fontScale="92500" lnSpcReduction="10000"/>
          </a:bodyPr>
          <a:lstStyle/>
          <a:p>
            <a:r>
              <a:rPr lang="en-US" sz="2800"/>
              <a:t>“In general, an employer may require that employees comply with the employer’s </a:t>
            </a:r>
            <a:r>
              <a:rPr lang="en-US" sz="2800" i="1"/>
              <a:t>usual and customary policies </a:t>
            </a:r>
            <a:r>
              <a:rPr lang="en-US" sz="2800"/>
              <a:t>for requesting leave, unless unusual circumstances prevent the employee from doing so.” </a:t>
            </a:r>
            <a:r>
              <a:rPr lang="en-US" sz="2800" i="1"/>
              <a:t>DOL’s “The Employer’s Guide to the FMLA,” </a:t>
            </a:r>
            <a:r>
              <a:rPr lang="en-US" sz="2800"/>
              <a:t>p. 14 (4/16)(emphasis added); </a:t>
            </a:r>
            <a:r>
              <a:rPr lang="en-US" sz="2800" i="1"/>
              <a:t>see also </a:t>
            </a:r>
            <a:r>
              <a:rPr lang="en-US" sz="2800"/>
              <a:t>29 CFR 825.302(d) &amp; .303(c).</a:t>
            </a:r>
          </a:p>
          <a:p>
            <a:r>
              <a:rPr lang="en-US" sz="2800">
                <a:solidFill>
                  <a:srgbClr val="373545"/>
                </a:solidFill>
              </a:rPr>
              <a:t>Requiring employees to call a designated number.  </a:t>
            </a:r>
            <a:r>
              <a:rPr lang="en-US" sz="2800"/>
              <a:t>29 CFR § 825.302(d) &amp; .303(c).</a:t>
            </a:r>
          </a:p>
          <a:p>
            <a:endParaRPr lang="en-US" sz="2800"/>
          </a:p>
          <a:p>
            <a:r>
              <a:rPr lang="en-US" sz="2800">
                <a:solidFill>
                  <a:srgbClr val="373545"/>
                </a:solidFill>
              </a:rPr>
              <a:t>Requiring employees to call a specified person.  </a:t>
            </a:r>
            <a:r>
              <a:rPr lang="en-US" sz="2800" i="1">
                <a:solidFill>
                  <a:srgbClr val="373545"/>
                </a:solidFill>
              </a:rPr>
              <a:t>Id.</a:t>
            </a:r>
          </a:p>
          <a:p>
            <a:endParaRPr lang="en-US" sz="2800" i="1">
              <a:solidFill>
                <a:srgbClr val="373545"/>
              </a:solidFill>
            </a:endParaRPr>
          </a:p>
          <a:p>
            <a:pPr lvl="0"/>
            <a:r>
              <a:rPr lang="en-US" sz="2800">
                <a:solidFill>
                  <a:srgbClr val="373545"/>
                </a:solidFill>
              </a:rPr>
              <a:t>Requiring employees to speak to a supervisor, rather than leave a message. </a:t>
            </a:r>
          </a:p>
          <a:p>
            <a:pPr marL="0" indent="0">
              <a:buNone/>
            </a:pPr>
            <a:r>
              <a:rPr lang="en-US" sz="2800" i="1">
                <a:solidFill>
                  <a:srgbClr val="373545"/>
                </a:solidFill>
              </a:rPr>
              <a:t>	Chappell v. Bilco Co.,</a:t>
            </a:r>
            <a:r>
              <a:rPr lang="en-US" sz="2800">
                <a:solidFill>
                  <a:srgbClr val="373545"/>
                </a:solidFill>
              </a:rPr>
              <a:t>675 F.3d 1110 (8th Cir. 2012)</a:t>
            </a:r>
          </a:p>
          <a:p>
            <a:pPr lvl="0"/>
            <a:endParaRPr lang="en-US" sz="2800">
              <a:solidFill>
                <a:srgbClr val="373545"/>
              </a:solidFill>
            </a:endParaRPr>
          </a:p>
          <a:p>
            <a:endParaRPr lang="en-US" sz="2800"/>
          </a:p>
        </p:txBody>
      </p:sp>
    </p:spTree>
    <p:extLst>
      <p:ext uri="{BB962C8B-B14F-4D97-AF65-F5344CB8AC3E}">
        <p14:creationId xmlns:p14="http://schemas.microsoft.com/office/powerpoint/2010/main" xmlns="" val="241719626"/>
      </p:ext>
    </p:extLst>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8251F264-CDE0-40B9-BA8E-0FE707D65981}"/>
              </a:ext>
            </a:extLst>
          </p:cNvPr>
          <p:cNvSpPr>
            <a:spLocks noGrp="1"/>
          </p:cNvSpPr>
          <p:nvPr>
            <p:ph sz="quarter" idx="10"/>
          </p:nvPr>
        </p:nvSpPr>
        <p:spPr/>
        <p:txBody>
          <a:bodyPr/>
          <a:lstStyle/>
          <a:p>
            <a:r>
              <a:rPr lang="en-US" b="1"/>
              <a:t>Can I make </a:t>
            </a:r>
            <a:br>
              <a:rPr lang="en-US" b="1"/>
            </a:br>
            <a:r>
              <a:rPr lang="en-US" b="1"/>
              <a:t>an employee </a:t>
            </a:r>
            <a:br>
              <a:rPr lang="en-US" b="1"/>
            </a:br>
            <a:r>
              <a:rPr lang="en-US" b="1"/>
              <a:t>pinky-swear they are using the days for real FMLA reasons?</a:t>
            </a:r>
          </a:p>
        </p:txBody>
      </p:sp>
      <p:sp>
        <p:nvSpPr>
          <p:cNvPr id="3" name="Slide Number Placeholder 2">
            <a:extLst>
              <a:ext uri="{FF2B5EF4-FFF2-40B4-BE49-F238E27FC236}">
                <a16:creationId xmlns:a16="http://schemas.microsoft.com/office/drawing/2014/main" xmlns="" id="{F504309F-AE35-8645-AA14-4F07BAE2FF3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52</a:t>
            </a:fld>
            <a:endParaRPr kumimoji="0" lang="en-US" sz="1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Placeholder 6">
            <a:extLst>
              <a:ext uri="{FF2B5EF4-FFF2-40B4-BE49-F238E27FC236}">
                <a16:creationId xmlns:a16="http://schemas.microsoft.com/office/drawing/2014/main" xmlns="" id="{05FCD84E-6540-48F8-B120-EFB07572283A}"/>
              </a:ext>
            </a:extLst>
          </p:cNvPr>
          <p:cNvPicPr>
            <a:picLocks noGrp="1" noChangeAspect="1"/>
          </p:cNvPicPr>
          <p:nvPr>
            <p:ph type="pic" sz="quarter" idx="11"/>
          </p:nvPr>
        </p:nvPicPr>
        <p:blipFill>
          <a:blip r:embed="rId2" cstate="print"/>
          <a:srcRect l="18688" r="18688"/>
          <a:stretch>
            <a:fillRect/>
          </a:stretch>
        </p:blipFill>
        <p:spPr/>
      </p:pic>
    </p:spTree>
    <p:extLst>
      <p:ext uri="{BB962C8B-B14F-4D97-AF65-F5344CB8AC3E}">
        <p14:creationId xmlns:p14="http://schemas.microsoft.com/office/powerpoint/2010/main" xmlns="" val="2226981659"/>
      </p:ext>
    </p:extLst>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rcRect/>
          <a:stretch>
            <a:fillRect/>
          </a:stretch>
        </p:blipFill>
        <p:spPr>
          <a:xfrm>
            <a:off x="7387144" y="3815255"/>
            <a:ext cx="4804855" cy="3042744"/>
          </a:xfrm>
          <a:prstGeom prst="rect">
            <a:avLst/>
          </a:prstGeom>
        </p:spPr>
      </p:pic>
      <p:sp>
        <p:nvSpPr>
          <p:cNvPr id="2" name="Slide Number Placeholder 1">
            <a:extLst>
              <a:ext uri="{FF2B5EF4-FFF2-40B4-BE49-F238E27FC236}">
                <a16:creationId xmlns:a16="http://schemas.microsoft.com/office/drawing/2014/main" xmlns="" id="{FE8E08CD-C839-0744-A3F0-CFE7168C52B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00" b="0" i="0" u="none" strike="noStrike" kern="1200" cap="none" spc="0" normalizeH="0" baseline="0" noProof="0" smtClean="0">
                <a:ln>
                  <a:noFill/>
                </a:ln>
                <a:solidFill>
                  <a:srgbClr val="585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53</a:t>
            </a:fld>
            <a:endParaRPr kumimoji="0" lang="en-US" sz="1000" b="0" i="0" u="none" strike="noStrike" kern="1200" cap="none" spc="0" normalizeH="0" baseline="0" noProof="0">
              <a:ln>
                <a:noFill/>
              </a:ln>
              <a:solidFill>
                <a:srgbClr val="58595B"/>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xmlns="" id="{31072747-FFA0-AA42-986E-956F6F45EAF9}"/>
              </a:ext>
            </a:extLst>
          </p:cNvPr>
          <p:cNvSpPr>
            <a:spLocks noGrp="1"/>
          </p:cNvSpPr>
          <p:nvPr>
            <p:ph type="title"/>
          </p:nvPr>
        </p:nvSpPr>
        <p:spPr/>
        <p:txBody>
          <a:bodyPr/>
          <a:lstStyle/>
          <a:p>
            <a:r>
              <a:rPr lang="en-US"/>
              <a:t>Yes. And You Should.</a:t>
            </a:r>
          </a:p>
        </p:txBody>
      </p:sp>
      <p:sp>
        <p:nvSpPr>
          <p:cNvPr id="4" name="Content Placeholder 3">
            <a:extLst>
              <a:ext uri="{FF2B5EF4-FFF2-40B4-BE49-F238E27FC236}">
                <a16:creationId xmlns:a16="http://schemas.microsoft.com/office/drawing/2014/main" xmlns="" id="{6FB1CEFD-59C6-AC43-BA79-EF3B3E33DC8F}"/>
              </a:ext>
            </a:extLst>
          </p:cNvPr>
          <p:cNvSpPr>
            <a:spLocks noGrp="1"/>
          </p:cNvSpPr>
          <p:nvPr>
            <p:ph sz="quarter" idx="11"/>
          </p:nvPr>
        </p:nvSpPr>
        <p:spPr/>
        <p:txBody>
          <a:bodyPr>
            <a:normAutofit fontScale="85000" lnSpcReduction="10000"/>
          </a:bodyPr>
          <a:lstStyle/>
          <a:p>
            <a:r>
              <a:rPr lang="en-US"/>
              <a:t>An employer may not require a </a:t>
            </a:r>
            <a:r>
              <a:rPr lang="en-US" b="1" i="1"/>
              <a:t>doctor’s note </a:t>
            </a:r>
            <a:r>
              <a:rPr lang="en-US"/>
              <a:t>for each intermittent absence.  </a:t>
            </a:r>
            <a:r>
              <a:rPr lang="en-US" i="1"/>
              <a:t>Oak Harbor Freight Lines, Inc. </a:t>
            </a:r>
            <a:r>
              <a:rPr lang="en-US"/>
              <a:t>998 F. Supp. 2d 968</a:t>
            </a:r>
            <a:r>
              <a:rPr lang="en-US" i="1"/>
              <a:t> </a:t>
            </a:r>
            <a:r>
              <a:rPr lang="en-US"/>
              <a:t>(D.Or. 2014).</a:t>
            </a:r>
          </a:p>
          <a:p>
            <a:r>
              <a:rPr lang="en-US">
                <a:solidFill>
                  <a:srgbClr val="373545"/>
                </a:solidFill>
              </a:rPr>
              <a:t>BUT an employer can require an employee to fill out a personal certification form that the employee was absent due to the condition for which he or she has intermittent leave (as long as the employee knows the process). </a:t>
            </a:r>
            <a:r>
              <a:rPr lang="en-US" i="1">
                <a:solidFill>
                  <a:srgbClr val="373545"/>
                </a:solidFill>
              </a:rPr>
              <a:t>See Sconfienza v. Verizon PA Inc</a:t>
            </a:r>
            <a:r>
              <a:rPr lang="en-US">
                <a:solidFill>
                  <a:srgbClr val="373545"/>
                </a:solidFill>
              </a:rPr>
              <a:t>., 307 Fed Appx. 619 (3rd Cir. 2008) - affirming summary judgment in No. 3:05-cv-272 (M.D. Pa. 2007).</a:t>
            </a:r>
          </a:p>
          <a:p>
            <a:r>
              <a:rPr lang="en-US">
                <a:solidFill>
                  <a:srgbClr val="373545"/>
                </a:solidFill>
              </a:rPr>
              <a:t>Require an employee to certify and acknowledge that:</a:t>
            </a:r>
          </a:p>
          <a:p>
            <a:pPr lvl="1"/>
            <a:r>
              <a:rPr lang="en-US">
                <a:solidFill>
                  <a:srgbClr val="373545"/>
                </a:solidFill>
              </a:rPr>
              <a:t>Absence(s) used are for FMLA </a:t>
            </a:r>
          </a:p>
          <a:p>
            <a:pPr lvl="1"/>
            <a:r>
              <a:rPr lang="en-US">
                <a:solidFill>
                  <a:srgbClr val="373545"/>
                </a:solidFill>
              </a:rPr>
              <a:t>Understand consequences of improper use of FMLA</a:t>
            </a:r>
          </a:p>
          <a:p>
            <a:r>
              <a:rPr lang="en-US" sz="2800">
                <a:solidFill>
                  <a:schemeClr val="bg1"/>
                </a:solidFill>
              </a:rPr>
              <a:t>Policy for Requesting Leave” Include?</a:t>
            </a:r>
            <a:endParaRPr lang="en-US" sz="2800">
              <a:solidFill>
                <a:srgbClr val="373545"/>
              </a:solidFill>
            </a:endParaRPr>
          </a:p>
        </p:txBody>
      </p:sp>
    </p:spTree>
    <p:extLst>
      <p:ext uri="{BB962C8B-B14F-4D97-AF65-F5344CB8AC3E}">
        <p14:creationId xmlns:p14="http://schemas.microsoft.com/office/powerpoint/2010/main" xmlns="" val="2000312283"/>
      </p:ext>
    </p:extLst>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FE8E08CD-C839-0744-A3F0-CFE7168C52B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00" b="0" i="0" u="none" strike="noStrike" kern="1200" cap="none" spc="0" normalizeH="0" baseline="0" noProof="0" smtClean="0">
                <a:ln>
                  <a:noFill/>
                </a:ln>
                <a:solidFill>
                  <a:srgbClr val="585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54</a:t>
            </a:fld>
            <a:endParaRPr kumimoji="0" lang="en-US" sz="1000" b="0" i="0" u="none" strike="noStrike" kern="1200" cap="none" spc="0" normalizeH="0" baseline="0" noProof="0">
              <a:ln>
                <a:noFill/>
              </a:ln>
              <a:solidFill>
                <a:srgbClr val="58595B"/>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xmlns="" id="{31072747-FFA0-AA42-986E-956F6F45EAF9}"/>
              </a:ext>
            </a:extLst>
          </p:cNvPr>
          <p:cNvSpPr>
            <a:spLocks noGrp="1"/>
          </p:cNvSpPr>
          <p:nvPr>
            <p:ph type="title"/>
          </p:nvPr>
        </p:nvSpPr>
        <p:spPr/>
        <p:txBody>
          <a:bodyPr/>
          <a:lstStyle/>
          <a:p>
            <a:r>
              <a:rPr lang="en-US"/>
              <a:t>Sample Personal Certification Form</a:t>
            </a:r>
          </a:p>
        </p:txBody>
      </p:sp>
      <p:pic>
        <p:nvPicPr>
          <p:cNvPr id="5" name="Picture 3"/>
          <p:cNvPicPr>
            <a:picLocks noChangeAspect="1" noChangeArrowheads="1"/>
          </p:cNvPicPr>
          <p:nvPr/>
        </p:nvPicPr>
        <p:blipFill>
          <a:blip r:embed="rId2" cstate="print"/>
          <a:srcRect l="32202" t="6292" r="32635" b="35901"/>
          <a:stretch>
            <a:fillRect/>
          </a:stretch>
        </p:blipFill>
        <p:spPr>
          <a:xfrm>
            <a:off x="1996406" y="1362585"/>
            <a:ext cx="8493794" cy="51492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62488738"/>
      </p:ext>
    </p:extLst>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E655EE86-20D9-4228-ABF5-6E62B2C8BB08}"/>
              </a:ext>
            </a:extLst>
          </p:cNvPr>
          <p:cNvSpPr>
            <a:spLocks noGrp="1"/>
          </p:cNvSpPr>
          <p:nvPr>
            <p:ph sz="quarter" idx="10"/>
          </p:nvPr>
        </p:nvSpPr>
        <p:spPr/>
        <p:txBody>
          <a:bodyPr/>
          <a:lstStyle/>
          <a:p>
            <a:r>
              <a:rPr lang="en-US" b="1"/>
              <a:t>Can I investigate </a:t>
            </a:r>
            <a:br>
              <a:rPr lang="en-US" b="1"/>
            </a:br>
            <a:r>
              <a:rPr lang="en-US" b="1"/>
              <a:t>an employee’s </a:t>
            </a:r>
            <a:br>
              <a:rPr lang="en-US" b="1"/>
            </a:br>
            <a:r>
              <a:rPr lang="en-US" b="1"/>
              <a:t>FMLA Abuse?</a:t>
            </a:r>
          </a:p>
        </p:txBody>
      </p:sp>
      <p:sp>
        <p:nvSpPr>
          <p:cNvPr id="3" name="Slide Number Placeholder 2">
            <a:extLst>
              <a:ext uri="{FF2B5EF4-FFF2-40B4-BE49-F238E27FC236}">
                <a16:creationId xmlns:a16="http://schemas.microsoft.com/office/drawing/2014/main" xmlns="" id="{F504309F-AE35-8645-AA14-4F07BAE2FF3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55</a:t>
            </a:fld>
            <a:endParaRPr kumimoji="0" lang="en-US" sz="1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 name="Picture Placeholder 8">
            <a:extLst>
              <a:ext uri="{FF2B5EF4-FFF2-40B4-BE49-F238E27FC236}">
                <a16:creationId xmlns:a16="http://schemas.microsoft.com/office/drawing/2014/main" xmlns="" id="{B840F0BF-72BB-4321-8FC7-A96AB6B503B5}"/>
              </a:ext>
            </a:extLst>
          </p:cNvPr>
          <p:cNvPicPr>
            <a:picLocks noGrp="1" noChangeAspect="1"/>
          </p:cNvPicPr>
          <p:nvPr>
            <p:ph type="pic" sz="quarter" idx="11"/>
          </p:nvPr>
        </p:nvPicPr>
        <p:blipFill>
          <a:blip r:embed="rId2" cstate="print"/>
          <a:srcRect/>
          <a:stretch>
            <a:fillRect/>
          </a:stretch>
        </p:blipFill>
        <p:spPr>
          <a:xfrm>
            <a:off x="0" y="800101"/>
            <a:ext cx="7188200" cy="6057900"/>
          </a:xfrm>
        </p:spPr>
      </p:pic>
    </p:spTree>
    <p:extLst>
      <p:ext uri="{BB962C8B-B14F-4D97-AF65-F5344CB8AC3E}">
        <p14:creationId xmlns:p14="http://schemas.microsoft.com/office/powerpoint/2010/main" xmlns="" val="2346255934"/>
      </p:ext>
    </p:extLst>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rcRect/>
          <a:stretch>
            <a:fillRect/>
          </a:stretch>
        </p:blipFill>
        <p:spPr>
          <a:xfrm>
            <a:off x="277810" y="1774129"/>
            <a:ext cx="3577996" cy="4293476"/>
          </a:xfrm>
          <a:prstGeom prst="rect">
            <a:avLst/>
          </a:prstGeom>
        </p:spPr>
      </p:pic>
      <p:sp>
        <p:nvSpPr>
          <p:cNvPr id="2" name="Slide Number Placeholder 1">
            <a:extLst>
              <a:ext uri="{FF2B5EF4-FFF2-40B4-BE49-F238E27FC236}">
                <a16:creationId xmlns:a16="http://schemas.microsoft.com/office/drawing/2014/main" xmlns="" id="{FE8E08CD-C839-0744-A3F0-CFE7168C52B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00" b="0" i="0" u="none" strike="noStrike" kern="1200" cap="none" spc="0" normalizeH="0" baseline="0" noProof="0" smtClean="0">
                <a:ln>
                  <a:noFill/>
                </a:ln>
                <a:solidFill>
                  <a:srgbClr val="585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56</a:t>
            </a:fld>
            <a:endParaRPr kumimoji="0" lang="en-US" sz="1000" b="0" i="0" u="none" strike="noStrike" kern="1200" cap="none" spc="0" normalizeH="0" baseline="0" noProof="0">
              <a:ln>
                <a:noFill/>
              </a:ln>
              <a:solidFill>
                <a:srgbClr val="58595B"/>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xmlns="" id="{31072747-FFA0-AA42-986E-956F6F45EAF9}"/>
              </a:ext>
            </a:extLst>
          </p:cNvPr>
          <p:cNvSpPr>
            <a:spLocks noGrp="1"/>
          </p:cNvSpPr>
          <p:nvPr>
            <p:ph type="title"/>
          </p:nvPr>
        </p:nvSpPr>
        <p:spPr/>
        <p:txBody>
          <a:bodyPr/>
          <a:lstStyle/>
          <a:p>
            <a:r>
              <a:rPr lang="en-US"/>
              <a:t>Really?  That’s What You’re Going With???</a:t>
            </a:r>
          </a:p>
        </p:txBody>
      </p:sp>
      <p:sp>
        <p:nvSpPr>
          <p:cNvPr id="4" name="Content Placeholder 3">
            <a:extLst>
              <a:ext uri="{FF2B5EF4-FFF2-40B4-BE49-F238E27FC236}">
                <a16:creationId xmlns:a16="http://schemas.microsoft.com/office/drawing/2014/main" xmlns="" id="{6FB1CEFD-59C6-AC43-BA79-EF3B3E33DC8F}"/>
              </a:ext>
            </a:extLst>
          </p:cNvPr>
          <p:cNvSpPr>
            <a:spLocks noGrp="1"/>
          </p:cNvSpPr>
          <p:nvPr>
            <p:ph sz="quarter" idx="11"/>
          </p:nvPr>
        </p:nvSpPr>
        <p:spPr>
          <a:xfrm>
            <a:off x="3992335" y="1737360"/>
            <a:ext cx="7916645" cy="4572000"/>
          </a:xfrm>
        </p:spPr>
        <p:txBody>
          <a:bodyPr>
            <a:normAutofit fontScale="92500" lnSpcReduction="20000"/>
          </a:bodyPr>
          <a:lstStyle/>
          <a:p>
            <a:r>
              <a:rPr lang="en-US"/>
              <a:t>Flight attendant flew to Taipei less than 12 hours before she would have to return to Denver for a shift and failed to return.</a:t>
            </a:r>
          </a:p>
          <a:p>
            <a:r>
              <a:rPr lang="en-US"/>
              <a:t>She claimed she had a migraine, and took FMLA.</a:t>
            </a:r>
          </a:p>
          <a:p>
            <a:r>
              <a:rPr lang="en-US"/>
              <a:t>Investigation revealed plaintiff never researched or attempted to purchase a timely return flight.</a:t>
            </a:r>
          </a:p>
          <a:p>
            <a:endParaRPr lang="en-US"/>
          </a:p>
          <a:p>
            <a:pPr marL="0" indent="0" algn="r">
              <a:buNone/>
            </a:pPr>
            <a:r>
              <a:rPr lang="en-US" sz="2000" i="1"/>
              <a:t>Rowe v. United Airlines, Inc</a:t>
            </a:r>
            <a:r>
              <a:rPr lang="en-US" sz="2000"/>
              <a:t>. 608 Fed. Appx. 596 (10</a:t>
            </a:r>
            <a:r>
              <a:rPr lang="en-US" sz="2000" baseline="30000"/>
              <a:t>th</a:t>
            </a:r>
            <a:r>
              <a:rPr lang="en-US" sz="2000"/>
              <a:t> Circ. 2015)</a:t>
            </a:r>
            <a:endParaRPr lang="en-US"/>
          </a:p>
          <a:p>
            <a:r>
              <a:rPr lang="en-US" sz="2800">
                <a:solidFill>
                  <a:schemeClr val="bg1"/>
                </a:solidFill>
              </a:rPr>
              <a:t>Policy for Requesting Leave” Include?</a:t>
            </a:r>
            <a:endParaRPr lang="en-US" sz="2800">
              <a:solidFill>
                <a:srgbClr val="373545"/>
              </a:solidFill>
            </a:endParaRPr>
          </a:p>
        </p:txBody>
      </p:sp>
    </p:spTree>
    <p:extLst>
      <p:ext uri="{BB962C8B-B14F-4D97-AF65-F5344CB8AC3E}">
        <p14:creationId xmlns:p14="http://schemas.microsoft.com/office/powerpoint/2010/main" xmlns="" val="2498068042"/>
      </p:ext>
    </p:extLst>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srcRect/>
          <a:stretch>
            <a:fillRect/>
          </a:stretch>
        </p:blipFill>
        <p:spPr>
          <a:xfrm>
            <a:off x="7619991" y="1288533"/>
            <a:ext cx="4572009" cy="5029210"/>
          </a:xfrm>
          <a:prstGeom prst="rect">
            <a:avLst/>
          </a:prstGeom>
        </p:spPr>
      </p:pic>
      <p:sp>
        <p:nvSpPr>
          <p:cNvPr id="2" name="Slide Number Placeholder 1"/>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00" b="0" i="0" u="none" strike="noStrike" kern="1200" cap="none" spc="0" normalizeH="0" baseline="0" noProof="0" smtClean="0">
                <a:ln>
                  <a:noFill/>
                </a:ln>
                <a:solidFill>
                  <a:srgbClr val="585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57</a:t>
            </a:fld>
            <a:endParaRPr kumimoji="0" lang="en-US" sz="1000" b="0" i="0" u="none" strike="noStrike" kern="1200" cap="none" spc="0" normalizeH="0" baseline="0" noProof="0">
              <a:ln>
                <a:noFill/>
              </a:ln>
              <a:solidFill>
                <a:srgbClr val="58595B"/>
              </a:solidFill>
              <a:effectLst/>
              <a:uLnTx/>
              <a:uFillTx/>
              <a:latin typeface="Calibri" panose="020F0502020204030204"/>
              <a:ea typeface="+mn-ea"/>
              <a:cs typeface="+mn-cs"/>
            </a:endParaRPr>
          </a:p>
        </p:txBody>
      </p:sp>
      <p:sp>
        <p:nvSpPr>
          <p:cNvPr id="3" name="Title 2"/>
          <p:cNvSpPr>
            <a:spLocks noGrp="1"/>
          </p:cNvSpPr>
          <p:nvPr>
            <p:ph type="title"/>
          </p:nvPr>
        </p:nvSpPr>
        <p:spPr/>
        <p:txBody>
          <a:bodyPr/>
          <a:lstStyle/>
          <a:p>
            <a:r>
              <a:rPr lang="en-US"/>
              <a:t>Tackling Leave Abuse</a:t>
            </a:r>
          </a:p>
        </p:txBody>
      </p:sp>
      <p:sp>
        <p:nvSpPr>
          <p:cNvPr id="7" name="Content Placeholder 6"/>
          <p:cNvSpPr>
            <a:spLocks noGrp="1"/>
          </p:cNvSpPr>
          <p:nvPr>
            <p:ph sz="quarter" idx="11"/>
          </p:nvPr>
        </p:nvSpPr>
        <p:spPr/>
        <p:txBody>
          <a:bodyPr/>
          <a:lstStyle/>
          <a:p>
            <a:r>
              <a:rPr lang="en-US"/>
              <a:t>Homemade “Surveillance” </a:t>
            </a:r>
          </a:p>
          <a:p>
            <a:pPr lvl="1"/>
            <a:r>
              <a:rPr lang="en-US"/>
              <a:t>Be careful how you get the information</a:t>
            </a:r>
          </a:p>
          <a:p>
            <a:r>
              <a:rPr lang="en-US"/>
              <a:t>Private Investigator?</a:t>
            </a:r>
          </a:p>
          <a:p>
            <a:pPr lvl="1"/>
            <a:r>
              <a:rPr lang="en-US"/>
              <a:t>Only with the help of HR/Legal</a:t>
            </a:r>
          </a:p>
          <a:p>
            <a:r>
              <a:rPr lang="en-US"/>
              <a:t>Be sure we’re acting on information that </a:t>
            </a:r>
            <a:br>
              <a:rPr lang="en-US"/>
            </a:br>
            <a:r>
              <a:rPr lang="en-US"/>
              <a:t>is credible and that is inconsistent with </a:t>
            </a:r>
            <a:br>
              <a:rPr lang="en-US"/>
            </a:br>
            <a:r>
              <a:rPr lang="en-US"/>
              <a:t>the reason for leave</a:t>
            </a:r>
          </a:p>
          <a:p>
            <a:r>
              <a:rPr lang="en-US"/>
              <a:t>Confront the employee</a:t>
            </a:r>
          </a:p>
          <a:p>
            <a:endParaRPr lang="en-US"/>
          </a:p>
        </p:txBody>
      </p:sp>
    </p:spTree>
    <p:extLst>
      <p:ext uri="{BB962C8B-B14F-4D97-AF65-F5344CB8AC3E}">
        <p14:creationId xmlns:p14="http://schemas.microsoft.com/office/powerpoint/2010/main" xmlns="" val="2035758770"/>
      </p:ext>
    </p:extLst>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EA4AFD1D-DC8D-4729-9C36-B6C9DE6E5563}"/>
              </a:ext>
            </a:extLst>
          </p:cNvPr>
          <p:cNvSpPr>
            <a:spLocks noGrp="1"/>
          </p:cNvSpPr>
          <p:nvPr>
            <p:ph sz="quarter" idx="10"/>
          </p:nvPr>
        </p:nvSpPr>
        <p:spPr/>
        <p:txBody>
          <a:bodyPr/>
          <a:lstStyle/>
          <a:p>
            <a:r>
              <a:rPr lang="en-US" b="1"/>
              <a:t>Can an employee save himself with </a:t>
            </a:r>
            <a:br>
              <a:rPr lang="en-US" b="1"/>
            </a:br>
            <a:r>
              <a:rPr lang="en-US" b="1"/>
              <a:t>an eleventh-hour FMLA request?</a:t>
            </a:r>
          </a:p>
        </p:txBody>
      </p:sp>
      <p:sp>
        <p:nvSpPr>
          <p:cNvPr id="3" name="Slide Number Placeholder 2">
            <a:extLst>
              <a:ext uri="{FF2B5EF4-FFF2-40B4-BE49-F238E27FC236}">
                <a16:creationId xmlns:a16="http://schemas.microsoft.com/office/drawing/2014/main" xmlns="" id="{F504309F-AE35-8645-AA14-4F07BAE2FF3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58</a:t>
            </a:fld>
            <a:endParaRPr kumimoji="0" lang="en-US" sz="1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Placeholder 6" descr="A picture containing icon&#10;&#10;Description automatically generated">
            <a:extLst>
              <a:ext uri="{FF2B5EF4-FFF2-40B4-BE49-F238E27FC236}">
                <a16:creationId xmlns:a16="http://schemas.microsoft.com/office/drawing/2014/main" xmlns="" id="{842BB87B-74DB-4612-B7EB-984A2AD0002D}"/>
              </a:ext>
            </a:extLst>
          </p:cNvPr>
          <p:cNvPicPr>
            <a:picLocks noGrp="1" noChangeAspect="1"/>
          </p:cNvPicPr>
          <p:nvPr>
            <p:ph type="pic" sz="quarter" idx="11"/>
          </p:nvPr>
        </p:nvPicPr>
        <p:blipFill>
          <a:blip r:embed="rId2" cstate="print"/>
          <a:srcRect t="6606" b="6606"/>
          <a:stretch>
            <a:fillRect/>
          </a:stretch>
        </p:blipFill>
        <p:spPr>
          <a:xfrm>
            <a:off x="710293" y="661307"/>
            <a:ext cx="5801905" cy="5535386"/>
          </a:xfrm>
        </p:spPr>
      </p:pic>
    </p:spTree>
    <p:extLst>
      <p:ext uri="{BB962C8B-B14F-4D97-AF65-F5344CB8AC3E}">
        <p14:creationId xmlns:p14="http://schemas.microsoft.com/office/powerpoint/2010/main" xmlns="" val="3639597188"/>
      </p:ext>
    </p:extLst>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rcRect t="216" b="50287"/>
          <a:stretch>
            <a:fillRect/>
          </a:stretch>
        </p:blipFill>
        <p:spPr>
          <a:xfrm>
            <a:off x="0" y="2092067"/>
            <a:ext cx="5047057" cy="3657599"/>
          </a:xfrm>
          <a:prstGeom prst="rect">
            <a:avLst/>
          </a:prstGeom>
        </p:spPr>
      </p:pic>
      <p:sp>
        <p:nvSpPr>
          <p:cNvPr id="2" name="Slide Number Placeholder 1">
            <a:extLst>
              <a:ext uri="{FF2B5EF4-FFF2-40B4-BE49-F238E27FC236}">
                <a16:creationId xmlns:a16="http://schemas.microsoft.com/office/drawing/2014/main" xmlns="" id="{FE8E08CD-C839-0744-A3F0-CFE7168C52B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00" b="0" i="0" u="none" strike="noStrike" kern="1200" cap="none" spc="0" normalizeH="0" baseline="0" noProof="0" smtClean="0">
                <a:ln>
                  <a:noFill/>
                </a:ln>
                <a:solidFill>
                  <a:srgbClr val="585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59</a:t>
            </a:fld>
            <a:endParaRPr kumimoji="0" lang="en-US" sz="1000" b="0" i="0" u="none" strike="noStrike" kern="1200" cap="none" spc="0" normalizeH="0" baseline="0" noProof="0">
              <a:ln>
                <a:noFill/>
              </a:ln>
              <a:solidFill>
                <a:srgbClr val="58595B"/>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xmlns="" id="{31072747-FFA0-AA42-986E-956F6F45EAF9}"/>
              </a:ext>
            </a:extLst>
          </p:cNvPr>
          <p:cNvSpPr>
            <a:spLocks noGrp="1"/>
          </p:cNvSpPr>
          <p:nvPr>
            <p:ph type="title"/>
          </p:nvPr>
        </p:nvSpPr>
        <p:spPr/>
        <p:txBody>
          <a:bodyPr/>
          <a:lstStyle/>
          <a:p>
            <a:r>
              <a:rPr lang="en-US"/>
              <a:t>The News May Be Better Than You Think</a:t>
            </a:r>
          </a:p>
        </p:txBody>
      </p:sp>
      <p:sp>
        <p:nvSpPr>
          <p:cNvPr id="4" name="Content Placeholder 3">
            <a:extLst>
              <a:ext uri="{FF2B5EF4-FFF2-40B4-BE49-F238E27FC236}">
                <a16:creationId xmlns:a16="http://schemas.microsoft.com/office/drawing/2014/main" xmlns="" id="{6FB1CEFD-59C6-AC43-BA79-EF3B3E33DC8F}"/>
              </a:ext>
            </a:extLst>
          </p:cNvPr>
          <p:cNvSpPr>
            <a:spLocks noGrp="1"/>
          </p:cNvSpPr>
          <p:nvPr>
            <p:ph sz="quarter" idx="11"/>
          </p:nvPr>
        </p:nvSpPr>
        <p:spPr>
          <a:xfrm>
            <a:off x="5047057" y="1737360"/>
            <a:ext cx="6861923" cy="4572000"/>
          </a:xfrm>
        </p:spPr>
        <p:txBody>
          <a:bodyPr>
            <a:normAutofit fontScale="92500" lnSpcReduction="10000"/>
          </a:bodyPr>
          <a:lstStyle/>
          <a:p>
            <a:r>
              <a:rPr lang="en-US"/>
              <a:t>“An employee has no greater right to reinstatement or to other benefits and conditions of employment than if the employee had been continuously employed during the FMLA leave period.”    29 CFR </a:t>
            </a:r>
            <a:r>
              <a:rPr lang="en-US">
                <a:solidFill>
                  <a:srgbClr val="4D4D4D"/>
                </a:solidFill>
                <a:latin typeface="Arial"/>
                <a:ea typeface="Times New Roman"/>
              </a:rPr>
              <a:t>§ </a:t>
            </a:r>
            <a:r>
              <a:rPr lang="en-US"/>
              <a:t>825.216. </a:t>
            </a:r>
          </a:p>
          <a:p>
            <a:r>
              <a:rPr lang="en-US"/>
              <a:t>We can terminate employees for legitimate grounds before an FMLA leave – particularly when the wheels were in motion before the leave request. </a:t>
            </a:r>
          </a:p>
        </p:txBody>
      </p:sp>
    </p:spTree>
    <p:extLst>
      <p:ext uri="{BB962C8B-B14F-4D97-AF65-F5344CB8AC3E}">
        <p14:creationId xmlns:p14="http://schemas.microsoft.com/office/powerpoint/2010/main" xmlns="" val="375980655"/>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rcRect/>
          <a:stretch>
            <a:fillRect/>
          </a:stretch>
        </p:blipFill>
        <p:spPr>
          <a:xfrm>
            <a:off x="7450873" y="1905000"/>
            <a:ext cx="3878766" cy="3878766"/>
          </a:xfrm>
          <a:prstGeom prst="rect">
            <a:avLst/>
          </a:prstGeom>
        </p:spPr>
      </p:pic>
      <p:sp>
        <p:nvSpPr>
          <p:cNvPr id="2" name="Slide Number Placeholder 1">
            <a:extLst>
              <a:ext uri="{FF2B5EF4-FFF2-40B4-BE49-F238E27FC236}">
                <a16:creationId xmlns:a16="http://schemas.microsoft.com/office/drawing/2014/main" xmlns="" id="{FE8E08CD-C839-0744-A3F0-CFE7168C52B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00" b="0" i="0" u="none" strike="noStrike" kern="1200" cap="none" spc="0" normalizeH="0" baseline="0" noProof="0" smtClean="0">
                <a:ln>
                  <a:noFill/>
                </a:ln>
                <a:solidFill>
                  <a:srgbClr val="585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6</a:t>
            </a:fld>
            <a:endParaRPr kumimoji="0" lang="en-US" sz="1000" b="0" i="0" u="none" strike="noStrike" kern="1200" cap="none" spc="0" normalizeH="0" baseline="0" noProof="0">
              <a:ln>
                <a:noFill/>
              </a:ln>
              <a:solidFill>
                <a:srgbClr val="58595B"/>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xmlns="" id="{6FB1CEFD-59C6-AC43-BA79-EF3B3E33DC8F}"/>
              </a:ext>
            </a:extLst>
          </p:cNvPr>
          <p:cNvSpPr>
            <a:spLocks noGrp="1"/>
          </p:cNvSpPr>
          <p:nvPr>
            <p:ph sz="quarter" idx="11"/>
          </p:nvPr>
        </p:nvSpPr>
        <p:spPr>
          <a:xfrm>
            <a:off x="277812" y="1737360"/>
            <a:ext cx="7102701" cy="4572000"/>
          </a:xfrm>
        </p:spPr>
        <p:txBody>
          <a:bodyPr>
            <a:normAutofit fontScale="85000" lnSpcReduction="10000"/>
          </a:bodyPr>
          <a:lstStyle/>
          <a:p>
            <a:r>
              <a:rPr lang="en-US" altLang="en-US">
                <a:latin typeface="Calibri" pitchFamily="34" charset="0"/>
                <a:cs typeface="Calibri" pitchFamily="34" charset="0"/>
              </a:rPr>
              <a:t>The ADA </a:t>
            </a:r>
            <a:r>
              <a:rPr lang="en-US" altLang="en-US" u="sng">
                <a:latin typeface="Calibri" pitchFamily="34" charset="0"/>
                <a:cs typeface="Calibri" pitchFamily="34" charset="0"/>
              </a:rPr>
              <a:t>prohibits</a:t>
            </a:r>
            <a:r>
              <a:rPr lang="en-US" altLang="en-US">
                <a:latin typeface="Calibri" pitchFamily="34" charset="0"/>
                <a:cs typeface="Calibri" pitchFamily="34" charset="0"/>
              </a:rPr>
              <a:t> </a:t>
            </a:r>
            <a:r>
              <a:rPr lang="en-US" altLang="en-US" u="sng">
                <a:latin typeface="Calibri" pitchFamily="34" charset="0"/>
                <a:cs typeface="Calibri" pitchFamily="34" charset="0"/>
              </a:rPr>
              <a:t>discrimination</a:t>
            </a:r>
            <a:r>
              <a:rPr lang="en-US" altLang="en-US">
                <a:latin typeface="Calibri" pitchFamily="34" charset="0"/>
                <a:cs typeface="Calibri" pitchFamily="34" charset="0"/>
              </a:rPr>
              <a:t> because </a:t>
            </a:r>
            <a:br>
              <a:rPr lang="en-US" altLang="en-US">
                <a:latin typeface="Calibri" pitchFamily="34" charset="0"/>
                <a:cs typeface="Calibri" pitchFamily="34" charset="0"/>
              </a:rPr>
            </a:br>
            <a:r>
              <a:rPr lang="en-US" altLang="en-US">
                <a:latin typeface="Calibri" pitchFamily="34" charset="0"/>
                <a:cs typeface="Calibri" pitchFamily="34" charset="0"/>
              </a:rPr>
              <a:t>of a disability (or a history of a disability, </a:t>
            </a:r>
            <a:br>
              <a:rPr lang="en-US" altLang="en-US">
                <a:latin typeface="Calibri" pitchFamily="34" charset="0"/>
                <a:cs typeface="Calibri" pitchFamily="34" charset="0"/>
              </a:rPr>
            </a:br>
            <a:r>
              <a:rPr lang="en-US" altLang="en-US">
                <a:latin typeface="Calibri" pitchFamily="34" charset="0"/>
                <a:cs typeface="Calibri" pitchFamily="34" charset="0"/>
              </a:rPr>
              <a:t>or because someone is perceived as </a:t>
            </a:r>
            <a:br>
              <a:rPr lang="en-US" altLang="en-US">
                <a:latin typeface="Calibri" pitchFamily="34" charset="0"/>
                <a:cs typeface="Calibri" pitchFamily="34" charset="0"/>
              </a:rPr>
            </a:br>
            <a:r>
              <a:rPr lang="en-US" altLang="en-US">
                <a:latin typeface="Calibri" pitchFamily="34" charset="0"/>
                <a:cs typeface="Calibri" pitchFamily="34" charset="0"/>
              </a:rPr>
              <a:t>having a disability)</a:t>
            </a:r>
          </a:p>
          <a:p>
            <a:r>
              <a:rPr lang="en-US" altLang="en-US">
                <a:latin typeface="Calibri" pitchFamily="34" charset="0"/>
                <a:cs typeface="Calibri" pitchFamily="34" charset="0"/>
              </a:rPr>
              <a:t>Employers must also </a:t>
            </a:r>
            <a:r>
              <a:rPr lang="en-US" altLang="en-US" u="sng">
                <a:latin typeface="Calibri" pitchFamily="34" charset="0"/>
                <a:cs typeface="Calibri" pitchFamily="34" charset="0"/>
              </a:rPr>
              <a:t>reasonably</a:t>
            </a:r>
            <a:r>
              <a:rPr lang="en-US" altLang="en-US">
                <a:latin typeface="Calibri" pitchFamily="34" charset="0"/>
                <a:cs typeface="Calibri" pitchFamily="34" charset="0"/>
              </a:rPr>
              <a:t> </a:t>
            </a:r>
            <a:r>
              <a:rPr lang="en-US" altLang="en-US" u="sng">
                <a:latin typeface="Calibri" pitchFamily="34" charset="0"/>
                <a:cs typeface="Calibri" pitchFamily="34" charset="0"/>
              </a:rPr>
              <a:t>accommodate</a:t>
            </a:r>
            <a:r>
              <a:rPr lang="en-US" altLang="en-US">
                <a:latin typeface="Calibri" pitchFamily="34" charset="0"/>
                <a:cs typeface="Calibri" pitchFamily="34" charset="0"/>
              </a:rPr>
              <a:t> qualified individuals with disabilities unless it poses an </a:t>
            </a:r>
            <a:r>
              <a:rPr lang="en-US" altLang="en-US" u="sng">
                <a:latin typeface="Calibri" pitchFamily="34" charset="0"/>
                <a:cs typeface="Calibri" pitchFamily="34" charset="0"/>
              </a:rPr>
              <a:t>undue</a:t>
            </a:r>
            <a:r>
              <a:rPr lang="en-US" altLang="en-US">
                <a:latin typeface="Calibri" pitchFamily="34" charset="0"/>
                <a:cs typeface="Calibri" pitchFamily="34" charset="0"/>
              </a:rPr>
              <a:t> </a:t>
            </a:r>
            <a:r>
              <a:rPr lang="en-US" altLang="en-US" u="sng">
                <a:latin typeface="Calibri" pitchFamily="34" charset="0"/>
                <a:cs typeface="Calibri" pitchFamily="34" charset="0"/>
              </a:rPr>
              <a:t>hardship</a:t>
            </a:r>
            <a:endParaRPr lang="en-US" altLang="en-US">
              <a:latin typeface="Calibri" pitchFamily="34" charset="0"/>
              <a:cs typeface="Calibri" pitchFamily="34" charset="0"/>
            </a:endParaRPr>
          </a:p>
          <a:p>
            <a:r>
              <a:rPr lang="en-US" altLang="en-US">
                <a:latin typeface="Calibri" pitchFamily="34" charset="0"/>
                <a:cs typeface="Calibri" pitchFamily="34" charset="0"/>
              </a:rPr>
              <a:t>Requires </a:t>
            </a:r>
            <a:r>
              <a:rPr lang="en-US" altLang="en-US" u="sng">
                <a:latin typeface="Calibri" pitchFamily="34" charset="0"/>
                <a:cs typeface="Calibri" pitchFamily="34" charset="0"/>
              </a:rPr>
              <a:t>interactive</a:t>
            </a:r>
            <a:r>
              <a:rPr lang="en-US" altLang="en-US">
                <a:latin typeface="Calibri" pitchFamily="34" charset="0"/>
                <a:cs typeface="Calibri" pitchFamily="34" charset="0"/>
              </a:rPr>
              <a:t> </a:t>
            </a:r>
            <a:r>
              <a:rPr lang="en-US" altLang="en-US" u="sng">
                <a:latin typeface="Calibri" pitchFamily="34" charset="0"/>
                <a:cs typeface="Calibri" pitchFamily="34" charset="0"/>
              </a:rPr>
              <a:t>dialogue</a:t>
            </a:r>
            <a:r>
              <a:rPr lang="en-US" altLang="en-US">
                <a:latin typeface="Calibri" pitchFamily="34" charset="0"/>
                <a:cs typeface="Calibri" pitchFamily="34" charset="0"/>
              </a:rPr>
              <a:t> with the employee (and healthcare provider)</a:t>
            </a:r>
          </a:p>
          <a:p>
            <a:r>
              <a:rPr lang="en-US" altLang="en-US">
                <a:latin typeface="Calibri" pitchFamily="34" charset="0"/>
                <a:cs typeface="Calibri" pitchFamily="34" charset="0"/>
              </a:rPr>
              <a:t>Highly </a:t>
            </a:r>
            <a:r>
              <a:rPr lang="en-US" altLang="en-US" u="sng">
                <a:latin typeface="Calibri" pitchFamily="34" charset="0"/>
                <a:cs typeface="Calibri" pitchFamily="34" charset="0"/>
              </a:rPr>
              <a:t>individualized</a:t>
            </a:r>
            <a:r>
              <a:rPr lang="en-US" altLang="en-US">
                <a:latin typeface="Calibri" pitchFamily="34" charset="0"/>
                <a:cs typeface="Calibri" pitchFamily="34" charset="0"/>
              </a:rPr>
              <a:t>, fact-specific analysis </a:t>
            </a:r>
            <a:br>
              <a:rPr lang="en-US" altLang="en-US">
                <a:latin typeface="Calibri" pitchFamily="34" charset="0"/>
                <a:cs typeface="Calibri" pitchFamily="34" charset="0"/>
              </a:rPr>
            </a:br>
            <a:r>
              <a:rPr lang="en-US" altLang="en-US">
                <a:latin typeface="Calibri" pitchFamily="34" charset="0"/>
                <a:cs typeface="Calibri" pitchFamily="34" charset="0"/>
              </a:rPr>
              <a:t>(the interactive process)</a:t>
            </a:r>
          </a:p>
        </p:txBody>
      </p:sp>
      <p:sp>
        <p:nvSpPr>
          <p:cNvPr id="3" name="Title 2">
            <a:extLst>
              <a:ext uri="{FF2B5EF4-FFF2-40B4-BE49-F238E27FC236}">
                <a16:creationId xmlns:a16="http://schemas.microsoft.com/office/drawing/2014/main" xmlns="" id="{31072747-FFA0-AA42-986E-956F6F45EAF9}"/>
              </a:ext>
            </a:extLst>
          </p:cNvPr>
          <p:cNvSpPr>
            <a:spLocks noGrp="1"/>
          </p:cNvSpPr>
          <p:nvPr>
            <p:ph type="title"/>
          </p:nvPr>
        </p:nvSpPr>
        <p:spPr/>
        <p:txBody>
          <a:bodyPr/>
          <a:lstStyle/>
          <a:p>
            <a:r>
              <a:rPr lang="en-US"/>
              <a:t>ADA Basics and the COVID-19 Pandemic </a:t>
            </a:r>
          </a:p>
        </p:txBody>
      </p:sp>
    </p:spTree>
    <p:extLst>
      <p:ext uri="{BB962C8B-B14F-4D97-AF65-F5344CB8AC3E}">
        <p14:creationId xmlns:p14="http://schemas.microsoft.com/office/powerpoint/2010/main" xmlns="" val="1525716424"/>
      </p:ext>
    </p:extLst>
  </p:cSld>
  <p:clrMapOvr>
    <a:masterClrMapping/>
  </p:clrMapOvr>
  <p:transition spd="med">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FE8E08CD-C839-0744-A3F0-CFE7168C52B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00" b="0" i="0" u="none" strike="noStrike" kern="1200" cap="none" spc="0" normalizeH="0" baseline="0" noProof="0" smtClean="0">
                <a:ln>
                  <a:noFill/>
                </a:ln>
                <a:solidFill>
                  <a:srgbClr val="585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60</a:t>
            </a:fld>
            <a:endParaRPr kumimoji="0" lang="en-US" sz="1000" b="0" i="0" u="none" strike="noStrike" kern="1200" cap="none" spc="0" normalizeH="0" baseline="0" noProof="0">
              <a:ln>
                <a:noFill/>
              </a:ln>
              <a:solidFill>
                <a:srgbClr val="58595B"/>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xmlns="" id="{31072747-FFA0-AA42-986E-956F6F45EAF9}"/>
              </a:ext>
            </a:extLst>
          </p:cNvPr>
          <p:cNvSpPr>
            <a:spLocks noGrp="1"/>
          </p:cNvSpPr>
          <p:nvPr>
            <p:ph type="title"/>
          </p:nvPr>
        </p:nvSpPr>
        <p:spPr/>
        <p:txBody>
          <a:bodyPr>
            <a:normAutofit/>
          </a:bodyPr>
          <a:lstStyle/>
          <a:p>
            <a:r>
              <a:rPr lang="en-US"/>
              <a:t>But Only If We Have Done Our Job First</a:t>
            </a:r>
          </a:p>
        </p:txBody>
      </p:sp>
      <p:sp>
        <p:nvSpPr>
          <p:cNvPr id="4" name="Content Placeholder 3">
            <a:extLst>
              <a:ext uri="{FF2B5EF4-FFF2-40B4-BE49-F238E27FC236}">
                <a16:creationId xmlns:a16="http://schemas.microsoft.com/office/drawing/2014/main" xmlns="" id="{6FB1CEFD-59C6-AC43-BA79-EF3B3E33DC8F}"/>
              </a:ext>
            </a:extLst>
          </p:cNvPr>
          <p:cNvSpPr>
            <a:spLocks noGrp="1"/>
          </p:cNvSpPr>
          <p:nvPr>
            <p:ph sz="quarter" idx="11"/>
          </p:nvPr>
        </p:nvSpPr>
        <p:spPr/>
        <p:txBody>
          <a:bodyPr>
            <a:normAutofit fontScale="92500"/>
          </a:bodyPr>
          <a:lstStyle/>
          <a:p>
            <a:r>
              <a:rPr lang="en-US" i="1"/>
              <a:t>Krutzig v. Pulte Home Corp</a:t>
            </a:r>
            <a:r>
              <a:rPr lang="en-US"/>
              <a:t>., 602 F.2d 1231 (11th Cir. 2010) – employee’s right to commence FMLA leave is not absolute and he can be discharged before the leave starts if he would have been discharged anyway.</a:t>
            </a:r>
          </a:p>
          <a:p>
            <a:pPr marL="0" indent="0">
              <a:buNone/>
            </a:pPr>
            <a:endParaRPr lang="en-US"/>
          </a:p>
          <a:p>
            <a:r>
              <a:rPr lang="en-US" i="1"/>
              <a:t>Reilly v. Cox Enters</a:t>
            </a:r>
            <a:r>
              <a:rPr lang="en-US"/>
              <a:t>., 2016 WL  843268 (D.R.I. 2016) – good case for employer where, utilizing the “temporal proximity alone is not enough” concept, the court granted MSJ where employer terminated plaintiff shortly after she disclosed need for hip surgery where there was a HR recommendation to terminate on the table at that time.</a:t>
            </a:r>
          </a:p>
        </p:txBody>
      </p:sp>
    </p:spTree>
    <p:extLst>
      <p:ext uri="{BB962C8B-B14F-4D97-AF65-F5344CB8AC3E}">
        <p14:creationId xmlns:p14="http://schemas.microsoft.com/office/powerpoint/2010/main" xmlns="" val="3659384202"/>
      </p:ext>
    </p:extLst>
  </p:cSld>
  <p:clrMapOvr>
    <a:masterClrMapping/>
  </p:clrMapOvr>
  <p:transition spd="med">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614AA668-BC3E-431A-96D8-B3008DB7B8A3}"/>
              </a:ext>
            </a:extLst>
          </p:cNvPr>
          <p:cNvSpPr>
            <a:spLocks noGrp="1"/>
          </p:cNvSpPr>
          <p:nvPr>
            <p:ph sz="quarter" idx="10"/>
          </p:nvPr>
        </p:nvSpPr>
        <p:spPr/>
        <p:txBody>
          <a:bodyPr/>
          <a:lstStyle/>
          <a:p>
            <a:r>
              <a:rPr lang="en-US" b="1"/>
              <a:t>What if an employee doesn’t want to take </a:t>
            </a:r>
            <a:br>
              <a:rPr lang="en-US" b="1"/>
            </a:br>
            <a:r>
              <a:rPr lang="en-US" b="1"/>
              <a:t>FMLA leave?</a:t>
            </a:r>
          </a:p>
        </p:txBody>
      </p:sp>
      <p:sp>
        <p:nvSpPr>
          <p:cNvPr id="3" name="Slide Number Placeholder 2">
            <a:extLst>
              <a:ext uri="{FF2B5EF4-FFF2-40B4-BE49-F238E27FC236}">
                <a16:creationId xmlns:a16="http://schemas.microsoft.com/office/drawing/2014/main" xmlns="" id="{F504309F-AE35-8645-AA14-4F07BAE2FF3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61</a:t>
            </a:fld>
            <a:endParaRPr kumimoji="0" lang="en-US" sz="1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 name="Picture Placeholder 8" descr="A picture containing text, stop, sign, red&#10;&#10;Description automatically generated">
            <a:extLst>
              <a:ext uri="{FF2B5EF4-FFF2-40B4-BE49-F238E27FC236}">
                <a16:creationId xmlns:a16="http://schemas.microsoft.com/office/drawing/2014/main" xmlns="" id="{F013066F-BEB7-4300-836C-50357D40A410}"/>
              </a:ext>
            </a:extLst>
          </p:cNvPr>
          <p:cNvPicPr>
            <a:picLocks noGrp="1" noChangeAspect="1"/>
          </p:cNvPicPr>
          <p:nvPr>
            <p:ph type="pic" sz="quarter" idx="11"/>
          </p:nvPr>
        </p:nvPicPr>
        <p:blipFill>
          <a:blip r:embed="rId2" cstate="print"/>
          <a:srcRect l="1971" r="1971"/>
          <a:stretch>
            <a:fillRect/>
          </a:stretch>
        </p:blipFill>
        <p:spPr>
          <a:xfrm>
            <a:off x="677636" y="494172"/>
            <a:ext cx="6152269" cy="5869656"/>
          </a:xfrm>
        </p:spPr>
      </p:pic>
    </p:spTree>
    <p:extLst>
      <p:ext uri="{BB962C8B-B14F-4D97-AF65-F5344CB8AC3E}">
        <p14:creationId xmlns:p14="http://schemas.microsoft.com/office/powerpoint/2010/main" xmlns="" val="4259561539"/>
      </p:ext>
    </p:extLst>
  </p:cSld>
  <p:clrMapOvr>
    <a:masterClrMapping/>
  </p:clrMapOvr>
  <p:transition spd="med">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FE8E08CD-C839-0744-A3F0-CFE7168C52B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00" b="0" i="0" u="none" strike="noStrike" kern="1200" cap="none" spc="0" normalizeH="0" baseline="0" noProof="0" smtClean="0">
                <a:ln>
                  <a:noFill/>
                </a:ln>
                <a:solidFill>
                  <a:srgbClr val="585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62</a:t>
            </a:fld>
            <a:endParaRPr kumimoji="0" lang="en-US" sz="1000" b="0" i="0" u="none" strike="noStrike" kern="1200" cap="none" spc="0" normalizeH="0" baseline="0" noProof="0">
              <a:ln>
                <a:noFill/>
              </a:ln>
              <a:solidFill>
                <a:srgbClr val="58595B"/>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xmlns="" id="{31072747-FFA0-AA42-986E-956F6F45EAF9}"/>
              </a:ext>
            </a:extLst>
          </p:cNvPr>
          <p:cNvSpPr>
            <a:spLocks noGrp="1"/>
          </p:cNvSpPr>
          <p:nvPr>
            <p:ph type="title"/>
          </p:nvPr>
        </p:nvSpPr>
        <p:spPr/>
        <p:txBody>
          <a:bodyPr>
            <a:normAutofit/>
          </a:bodyPr>
          <a:lstStyle/>
          <a:p>
            <a:r>
              <a:rPr lang="en-US"/>
              <a:t>Employers can be proactive!</a:t>
            </a:r>
          </a:p>
        </p:txBody>
      </p:sp>
      <p:sp>
        <p:nvSpPr>
          <p:cNvPr id="4" name="Content Placeholder 3">
            <a:extLst>
              <a:ext uri="{FF2B5EF4-FFF2-40B4-BE49-F238E27FC236}">
                <a16:creationId xmlns:a16="http://schemas.microsoft.com/office/drawing/2014/main" xmlns="" id="{6FB1CEFD-59C6-AC43-BA79-EF3B3E33DC8F}"/>
              </a:ext>
            </a:extLst>
          </p:cNvPr>
          <p:cNvSpPr>
            <a:spLocks noGrp="1"/>
          </p:cNvSpPr>
          <p:nvPr>
            <p:ph sz="quarter" idx="11"/>
          </p:nvPr>
        </p:nvSpPr>
        <p:spPr/>
        <p:txBody>
          <a:bodyPr>
            <a:normAutofit fontScale="92500" lnSpcReduction="10000"/>
          </a:bodyPr>
          <a:lstStyle/>
          <a:p>
            <a:r>
              <a:rPr lang="en-US"/>
              <a:t>We always thought the Regulations said to designate it anyway</a:t>
            </a:r>
          </a:p>
          <a:p>
            <a:r>
              <a:rPr lang="en-US"/>
              <a:t>Now finally from the DOL directly: May not decline FMLA leave once the absence qualifies as FMLA leave</a:t>
            </a:r>
          </a:p>
          <a:p>
            <a:r>
              <a:rPr lang="en-US"/>
              <a:t>“</a:t>
            </a:r>
            <a:r>
              <a:rPr lang="en-US" i="1"/>
              <a:t>An employer is prohibited from delaying the designation of FMLA-qualifying leave as FMLA leave.  Once an eligible employee communicates the need to take leave for an FMLA-qualifying reason, neither the employee nor the employer may decline FMLA protection for that leave</a:t>
            </a:r>
            <a:r>
              <a:rPr lang="en-US"/>
              <a:t>.”</a:t>
            </a:r>
          </a:p>
          <a:p>
            <a:r>
              <a:rPr lang="en-US"/>
              <a:t>Initial client feedback: does it require a wholesale change?</a:t>
            </a:r>
          </a:p>
          <a:p>
            <a:pPr marL="0" indent="0" algn="r">
              <a:buNone/>
            </a:pPr>
            <a:r>
              <a:rPr lang="en-US" i="1"/>
              <a:t>DOL Opinion Letter FMLA 2019-1-A (3/14/19)</a:t>
            </a:r>
            <a:endParaRPr lang="en-US"/>
          </a:p>
        </p:txBody>
      </p:sp>
    </p:spTree>
    <p:extLst>
      <p:ext uri="{BB962C8B-B14F-4D97-AF65-F5344CB8AC3E}">
        <p14:creationId xmlns:p14="http://schemas.microsoft.com/office/powerpoint/2010/main" xmlns="" val="966246231"/>
      </p:ext>
    </p:extLst>
  </p:cSld>
  <p:clrMapOvr>
    <a:masterClrMapping/>
  </p:clrMapOvr>
  <p:transition spd="med">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1BF7AFA2-E0CF-4101-AE09-480EE0FAB18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63</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121994710"/>
      </p:ext>
    </p:extLst>
  </p:cSld>
  <p:clrMapOvr>
    <a:masterClrMapping/>
  </p:clrMapOvr>
  <p:transition spd="med">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13CAF6B8-60F9-4664-A6CF-8D7070A33A2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64</a:t>
            </a:fld>
            <a:endParaRPr kumimoji="0" lang="en-US" sz="1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283569459"/>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FE8E08CD-C839-0744-A3F0-CFE7168C52B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00" b="0" i="0" u="none" strike="noStrike" kern="1200" cap="none" spc="0" normalizeH="0" baseline="0" noProof="0" smtClean="0">
                <a:ln>
                  <a:noFill/>
                </a:ln>
                <a:solidFill>
                  <a:srgbClr val="585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7</a:t>
            </a:fld>
            <a:endParaRPr kumimoji="0" lang="en-US" sz="1000" b="0" i="0" u="none" strike="noStrike" kern="1200" cap="none" spc="0" normalizeH="0" baseline="0" noProof="0">
              <a:ln>
                <a:noFill/>
              </a:ln>
              <a:solidFill>
                <a:srgbClr val="58595B"/>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xmlns="" id="{31072747-FFA0-AA42-986E-956F6F45EAF9}"/>
              </a:ext>
            </a:extLst>
          </p:cNvPr>
          <p:cNvSpPr>
            <a:spLocks noGrp="1"/>
          </p:cNvSpPr>
          <p:nvPr>
            <p:ph type="title"/>
          </p:nvPr>
        </p:nvSpPr>
        <p:spPr/>
        <p:txBody>
          <a:bodyPr/>
          <a:lstStyle/>
          <a:p>
            <a:r>
              <a:rPr lang="en-US"/>
              <a:t>Accommodation Obligations</a:t>
            </a:r>
          </a:p>
        </p:txBody>
      </p:sp>
      <p:sp>
        <p:nvSpPr>
          <p:cNvPr id="4" name="Content Placeholder 3">
            <a:extLst>
              <a:ext uri="{FF2B5EF4-FFF2-40B4-BE49-F238E27FC236}">
                <a16:creationId xmlns:a16="http://schemas.microsoft.com/office/drawing/2014/main" xmlns="" id="{6FB1CEFD-59C6-AC43-BA79-EF3B3E33DC8F}"/>
              </a:ext>
            </a:extLst>
          </p:cNvPr>
          <p:cNvSpPr>
            <a:spLocks noGrp="1"/>
          </p:cNvSpPr>
          <p:nvPr>
            <p:ph sz="quarter" idx="11"/>
          </p:nvPr>
        </p:nvSpPr>
        <p:spPr>
          <a:xfrm>
            <a:off x="277813" y="1737360"/>
            <a:ext cx="6943826" cy="4572000"/>
          </a:xfrm>
        </p:spPr>
        <p:txBody>
          <a:bodyPr>
            <a:normAutofit fontScale="85000" lnSpcReduction="10000"/>
          </a:bodyPr>
          <a:lstStyle/>
          <a:p>
            <a:r>
              <a:rPr lang="en-US"/>
              <a:t>There are generally three types of ADA accommodations:</a:t>
            </a:r>
          </a:p>
          <a:p>
            <a:pPr lvl="1"/>
            <a:r>
              <a:rPr lang="en-US"/>
              <a:t>Ergonomic (equipment, work space)</a:t>
            </a:r>
          </a:p>
          <a:p>
            <a:pPr lvl="1"/>
            <a:r>
              <a:rPr lang="en-US"/>
              <a:t>Job changes (such as schedule changes or task modifications) </a:t>
            </a:r>
          </a:p>
          <a:p>
            <a:pPr lvl="1"/>
            <a:r>
              <a:rPr lang="en-US"/>
              <a:t>Leaves of absence (intermittent or block)</a:t>
            </a:r>
          </a:p>
          <a:p>
            <a:r>
              <a:rPr lang="en-US"/>
              <a:t>The burden is on the employer to respond when the need </a:t>
            </a:r>
            <a:br>
              <a:rPr lang="en-US"/>
            </a:br>
            <a:r>
              <a:rPr lang="en-US"/>
              <a:t>for accommodation arises</a:t>
            </a:r>
          </a:p>
          <a:p>
            <a:r>
              <a:rPr lang="en-US"/>
              <a:t>The importance of the interactive process</a:t>
            </a:r>
          </a:p>
        </p:txBody>
      </p:sp>
      <p:pic>
        <p:nvPicPr>
          <p:cNvPr id="6" name="Picture 5"/>
          <p:cNvPicPr>
            <a:picLocks noChangeAspect="1"/>
          </p:cNvPicPr>
          <p:nvPr/>
        </p:nvPicPr>
        <p:blipFill>
          <a:blip r:embed="rId2" cstate="print"/>
          <a:srcRect/>
          <a:stretch>
            <a:fillRect/>
          </a:stretch>
        </p:blipFill>
        <p:spPr>
          <a:xfrm>
            <a:off x="7523718" y="2222325"/>
            <a:ext cx="3881454" cy="3308680"/>
          </a:xfrm>
          <a:prstGeom prst="rect">
            <a:avLst/>
          </a:prstGeom>
        </p:spPr>
      </p:pic>
    </p:spTree>
    <p:extLst>
      <p:ext uri="{BB962C8B-B14F-4D97-AF65-F5344CB8AC3E}">
        <p14:creationId xmlns:p14="http://schemas.microsoft.com/office/powerpoint/2010/main" xmlns="" val="356121705"/>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00" b="0" i="0" u="none" strike="noStrike" kern="1200" cap="none" spc="0" normalizeH="0" baseline="0" noProof="0" smtClean="0">
                <a:ln>
                  <a:noFill/>
                </a:ln>
                <a:solidFill>
                  <a:srgbClr val="585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8</a:t>
            </a:fld>
            <a:endParaRPr kumimoji="0" lang="en-US" sz="1000" b="0" i="0" u="none" strike="noStrike" kern="1200" cap="none" spc="0" normalizeH="0" baseline="0" noProof="0">
              <a:ln>
                <a:noFill/>
              </a:ln>
              <a:solidFill>
                <a:srgbClr val="58595B"/>
              </a:solidFill>
              <a:effectLst/>
              <a:uLnTx/>
              <a:uFillTx/>
              <a:latin typeface="Calibri" panose="020F0502020204030204"/>
              <a:ea typeface="+mn-ea"/>
              <a:cs typeface="+mn-cs"/>
            </a:endParaRPr>
          </a:p>
        </p:txBody>
      </p:sp>
      <p:sp>
        <p:nvSpPr>
          <p:cNvPr id="2" name="Title 1"/>
          <p:cNvSpPr>
            <a:spLocks noGrp="1"/>
          </p:cNvSpPr>
          <p:nvPr>
            <p:ph type="title"/>
          </p:nvPr>
        </p:nvSpPr>
        <p:spPr/>
        <p:txBody>
          <a:bodyPr>
            <a:normAutofit fontScale="90000"/>
          </a:bodyPr>
          <a:lstStyle/>
          <a:p>
            <a:r>
              <a:rPr lang="en-US"/>
              <a:t>Considering Different Documentation </a:t>
            </a:r>
            <a:br>
              <a:rPr lang="en-US"/>
            </a:br>
            <a:r>
              <a:rPr lang="en-US"/>
              <a:t>Than You Normally Do?</a:t>
            </a:r>
          </a:p>
        </p:txBody>
      </p:sp>
      <p:sp>
        <p:nvSpPr>
          <p:cNvPr id="4" name="Content Placeholder 3"/>
          <p:cNvSpPr>
            <a:spLocks noGrp="1"/>
          </p:cNvSpPr>
          <p:nvPr>
            <p:ph sz="quarter" idx="11"/>
          </p:nvPr>
        </p:nvSpPr>
        <p:spPr>
          <a:xfrm>
            <a:off x="277813" y="1737360"/>
            <a:ext cx="7600723" cy="4572000"/>
          </a:xfrm>
        </p:spPr>
        <p:txBody>
          <a:bodyPr>
            <a:normAutofit/>
          </a:bodyPr>
          <a:lstStyle/>
          <a:p>
            <a:r>
              <a:rPr lang="en-US" sz="2800"/>
              <a:t>You may need to be flexible on exactly what you are getting for awhile—substance over form—</a:t>
            </a:r>
            <a:r>
              <a:rPr lang="en-US" sz="2800" i="1"/>
              <a:t>e.g.</a:t>
            </a:r>
            <a:r>
              <a:rPr lang="en-US" sz="2800"/>
              <a:t>, telemedicine visits?</a:t>
            </a:r>
          </a:p>
          <a:p>
            <a:r>
              <a:rPr lang="en-US" sz="2800"/>
              <a:t>But this does </a:t>
            </a:r>
            <a:r>
              <a:rPr lang="en-US" sz="2800" b="1"/>
              <a:t>not</a:t>
            </a:r>
            <a:r>
              <a:rPr lang="en-US" sz="2800"/>
              <a:t> mean that you cannot request appropriate documentation in support of an accommodation</a:t>
            </a:r>
          </a:p>
        </p:txBody>
      </p:sp>
      <p:pic>
        <p:nvPicPr>
          <p:cNvPr id="6" name="Content Placeholder 5"/>
          <p:cNvPicPr>
            <a:picLocks noGrp="1" noChangeAspect="1"/>
          </p:cNvPicPr>
          <p:nvPr>
            <p:ph sz="quarter" idx="4294967295"/>
          </p:nvPr>
        </p:nvPicPr>
        <p:blipFill>
          <a:blip r:embed="rId3" cstate="print"/>
          <a:srcRect/>
          <a:stretch>
            <a:fillRect/>
          </a:stretch>
        </p:blipFill>
        <p:spPr>
          <a:xfrm>
            <a:off x="8081963" y="1763713"/>
            <a:ext cx="4110037" cy="4518025"/>
          </a:xfrm>
          <a:prstGeom prst="rect">
            <a:avLst/>
          </a:prstGeom>
        </p:spPr>
      </p:pic>
    </p:spTree>
    <p:extLst>
      <p:ext uri="{BB962C8B-B14F-4D97-AF65-F5344CB8AC3E}">
        <p14:creationId xmlns:p14="http://schemas.microsoft.com/office/powerpoint/2010/main" xmlns="" val="3350543461"/>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FE8E08CD-C839-0744-A3F0-CFE7168C52B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73F69C2-009F-4240-9724-5B3BAC1E9E06}" type="slidenum">
              <a:rPr kumimoji="0" lang="en-US" sz="1000" b="0" i="0" u="none" strike="noStrike" kern="1200" cap="none" spc="0" normalizeH="0" baseline="0" noProof="0" smtClean="0">
                <a:ln>
                  <a:noFill/>
                </a:ln>
                <a:solidFill>
                  <a:srgbClr val="585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9</a:t>
            </a:fld>
            <a:endParaRPr kumimoji="0" lang="en-US" sz="1000" b="0" i="0" u="none" strike="noStrike" kern="1200" cap="none" spc="0" normalizeH="0" baseline="0" noProof="0">
              <a:ln>
                <a:noFill/>
              </a:ln>
              <a:solidFill>
                <a:srgbClr val="58595B"/>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xmlns="" id="{A0B1FC00-A3BB-3D4A-9785-3E4B0821F05D}"/>
              </a:ext>
            </a:extLst>
          </p:cNvPr>
          <p:cNvSpPr>
            <a:spLocks noGrp="1"/>
          </p:cNvSpPr>
          <p:nvPr>
            <p:ph type="title"/>
          </p:nvPr>
        </p:nvSpPr>
        <p:spPr/>
        <p:txBody>
          <a:bodyPr>
            <a:normAutofit fontScale="90000"/>
          </a:bodyPr>
          <a:lstStyle/>
          <a:p>
            <a:r>
              <a:rPr lang="en-US"/>
              <a:t>The ADA and the Limited Scope of Medical Exams </a:t>
            </a:r>
            <a:br>
              <a:rPr lang="en-US"/>
            </a:br>
            <a:r>
              <a:rPr lang="en-US"/>
              <a:t>and Disability-Related Inquiries</a:t>
            </a:r>
          </a:p>
        </p:txBody>
      </p:sp>
      <p:sp>
        <p:nvSpPr>
          <p:cNvPr id="4" name="Content Placeholder 3">
            <a:extLst>
              <a:ext uri="{FF2B5EF4-FFF2-40B4-BE49-F238E27FC236}">
                <a16:creationId xmlns:a16="http://schemas.microsoft.com/office/drawing/2014/main" xmlns="" id="{8ACAA300-47A4-5C4E-82B7-A4AC2C5AED7D}"/>
              </a:ext>
            </a:extLst>
          </p:cNvPr>
          <p:cNvSpPr>
            <a:spLocks noGrp="1"/>
          </p:cNvSpPr>
          <p:nvPr>
            <p:ph sz="quarter" idx="11"/>
          </p:nvPr>
        </p:nvSpPr>
        <p:spPr>
          <a:xfrm>
            <a:off x="277813" y="1737360"/>
            <a:ext cx="7086373" cy="4572000"/>
          </a:xfrm>
        </p:spPr>
        <p:txBody>
          <a:bodyPr>
            <a:normAutofit/>
          </a:bodyPr>
          <a:lstStyle/>
          <a:p>
            <a:r>
              <a:rPr lang="en-US" sz="2800"/>
              <a:t>The general rule is that an employer may make disability-related inquiries and </a:t>
            </a:r>
            <a:br>
              <a:rPr lang="en-US" sz="2800"/>
            </a:br>
            <a:r>
              <a:rPr lang="en-US" sz="2800"/>
              <a:t>require medical examinations only if they are </a:t>
            </a:r>
            <a:r>
              <a:rPr lang="en-US" sz="2800" b="1"/>
              <a:t>job-related and consistent with business necessity </a:t>
            </a:r>
          </a:p>
          <a:p>
            <a:pPr lvl="1"/>
            <a:r>
              <a:rPr lang="en-US" sz="2400"/>
              <a:t>Per the EEOC, this means that an employer has a reasonable belief, based on objective evidence, that an employee’s ability to perform the essential job functions will be impaired by a medical condition; or that the employee may pose a “direct threat” due to a medical condition</a:t>
            </a:r>
          </a:p>
          <a:p>
            <a:endParaRPr lang="en-US"/>
          </a:p>
        </p:txBody>
      </p:sp>
      <p:pic>
        <p:nvPicPr>
          <p:cNvPr id="12" name="Content Placeholder 11" descr="Doctor,bless you,icon,button,medical - free image from ..."/>
          <p:cNvPicPr>
            <a:picLocks noGrp="1" noChangeAspect="1"/>
          </p:cNvPicPr>
          <p:nvPr>
            <p:ph sz="quarter" idx="4294967295"/>
          </p:nvPr>
        </p:nvPicPr>
        <p:blipFill>
          <a:blip r:embed="rId2" cstate="print"/>
          <a:srcRect/>
          <a:stretch>
            <a:fillRect/>
          </a:stretch>
        </p:blipFill>
        <p:spPr>
          <a:xfrm>
            <a:off x="7364186" y="1736725"/>
            <a:ext cx="4576762" cy="4572000"/>
          </a:xfrm>
          <a:prstGeom prst="rect">
            <a:avLst/>
          </a:prstGeom>
        </p:spPr>
      </p:pic>
    </p:spTree>
    <p:extLst>
      <p:ext uri="{BB962C8B-B14F-4D97-AF65-F5344CB8AC3E}">
        <p14:creationId xmlns:p14="http://schemas.microsoft.com/office/powerpoint/2010/main" xmlns="" val="2496482959"/>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Times New Roman"/>
        <a:font script="Tale" typeface="Microsoft Tai Le"/>
        <a:font script="Arab" typeface="Times New Roman"/>
        <a:font script="Hebr" typeface="Times New Roman"/>
        <a:font script="Bopo" typeface="Microsoft JhengHei"/>
        <a:font script="Telu" typeface="Gautami"/>
        <a:font script="Ethi" typeface="Nyala"/>
        <a:font script="Lisu" typeface="Segoe UI"/>
        <a:font script="Jpan" typeface="游ゴシック Light"/>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MoolBoran"/>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Light"/>
        <a:font script="Phag" typeface="Phagspa"/>
        <a:font script="Guru" typeface="Raavi"/>
        <a:font script="Osma" typeface="Ebrima"/>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Arial"/>
        <a:font script="Tale" typeface="Microsoft Tai Le"/>
        <a:font script="Arab" typeface="Arial"/>
        <a:font script="Hebr" typeface="Arial"/>
        <a:font script="Bopo" typeface="Microsoft JhengHei"/>
        <a:font script="Telu" typeface="Gautami"/>
        <a:font script="Ethi" typeface="Nyala"/>
        <a:font script="Lisu" typeface="Segoe UI"/>
        <a:font script="Jpan" typeface="游ゴシック"/>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DaunPenh"/>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a:font script="Phag" typeface="Phagspa"/>
        <a:font script="Guru" typeface="Raavi"/>
        <a:font script="Osma" typeface="Ebrima"/>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Title Slides">
  <a:themeElements>
    <a:clrScheme name="Custom 35">
      <a:dk1>
        <a:srgbClr val="58595B"/>
      </a:dk1>
      <a:lt1>
        <a:srgbClr val="FFFFFF"/>
      </a:lt1>
      <a:dk2>
        <a:srgbClr val="CFD2D3"/>
      </a:dk2>
      <a:lt2>
        <a:srgbClr val="FDDA64"/>
      </a:lt2>
      <a:accent1>
        <a:srgbClr val="00A0AF"/>
      </a:accent1>
      <a:accent2>
        <a:srgbClr val="005487"/>
      </a:accent2>
      <a:accent3>
        <a:srgbClr val="69BF4B"/>
      </a:accent3>
      <a:accent4>
        <a:srgbClr val="36563C"/>
      </a:accent4>
      <a:accent5>
        <a:srgbClr val="F18300"/>
      </a:accent5>
      <a:accent6>
        <a:srgbClr val="E74F3C"/>
      </a:accent6>
      <a:hlink>
        <a:srgbClr val="512A45"/>
      </a:hlink>
      <a:folHlink>
        <a:srgbClr val="870064"/>
      </a:folHlink>
    </a:clrScheme>
    <a:fontScheme name="Office">
      <a:majorFont>
        <a:latin typeface="Calibri Light"/>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Times New Roman"/>
        <a:font script="Tale" typeface="Microsoft Tai Le"/>
        <a:font script="Arab" typeface="Times New Roman"/>
        <a:font script="Hebr" typeface="Times New Roman"/>
        <a:font script="Bopo" typeface="Microsoft JhengHei"/>
        <a:font script="Telu" typeface="Gautami"/>
        <a:font script="Ethi" typeface="Nyala"/>
        <a:font script="Lisu" typeface="Segoe UI"/>
        <a:font script="Jpan" typeface="游ゴシック Light"/>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MoolBoran"/>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Light"/>
        <a:font script="Phag" typeface="Phagspa"/>
        <a:font script="Guru" typeface="Raavi"/>
        <a:font script="Osma" typeface="Ebrima"/>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Arial"/>
        <a:font script="Tale" typeface="Microsoft Tai Le"/>
        <a:font script="Arab" typeface="Arial"/>
        <a:font script="Hebr" typeface="Arial"/>
        <a:font script="Bopo" typeface="Microsoft JhengHei"/>
        <a:font script="Telu" typeface="Gautami"/>
        <a:font script="Ethi" typeface="Nyala"/>
        <a:font script="Lisu" typeface="Segoe UI"/>
        <a:font script="Jpan" typeface="游ゴシック"/>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DaunPenh"/>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a:font script="Phag" typeface="Phagspa"/>
        <a:font script="Guru" typeface="Raavi"/>
        <a:font script="Osma" typeface="Ebrima"/>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3.xml><?xml version="1.0" encoding="utf-8"?>
<a:theme xmlns:a="http://schemas.openxmlformats.org/drawingml/2006/main" name="Presenter Slides">
  <a:themeElements>
    <a:clrScheme name="Custom 27">
      <a:dk1>
        <a:srgbClr val="58595B"/>
      </a:dk1>
      <a:lt1>
        <a:srgbClr val="FFFFFF"/>
      </a:lt1>
      <a:dk2>
        <a:srgbClr val="CFD2D3"/>
      </a:dk2>
      <a:lt2>
        <a:srgbClr val="FDDA64"/>
      </a:lt2>
      <a:accent1>
        <a:srgbClr val="00A0AF"/>
      </a:accent1>
      <a:accent2>
        <a:srgbClr val="005487"/>
      </a:accent2>
      <a:accent3>
        <a:srgbClr val="69BF4B"/>
      </a:accent3>
      <a:accent4>
        <a:srgbClr val="36563C"/>
      </a:accent4>
      <a:accent5>
        <a:srgbClr val="F18300"/>
      </a:accent5>
      <a:accent6>
        <a:srgbClr val="E74F3C"/>
      </a:accent6>
      <a:hlink>
        <a:srgbClr val="512A45"/>
      </a:hlink>
      <a:folHlink>
        <a:srgbClr val="870064"/>
      </a:folHlink>
    </a:clrScheme>
    <a:fontScheme name="Office">
      <a:majorFont>
        <a:latin typeface="Calibri Light"/>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Times New Roman"/>
        <a:font script="Tale" typeface="Microsoft Tai Le"/>
        <a:font script="Arab" typeface="Times New Roman"/>
        <a:font script="Hebr" typeface="Times New Roman"/>
        <a:font script="Bopo" typeface="Microsoft JhengHei"/>
        <a:font script="Telu" typeface="Gautami"/>
        <a:font script="Ethi" typeface="Nyala"/>
        <a:font script="Lisu" typeface="Segoe UI"/>
        <a:font script="Jpan" typeface="游ゴシック Light"/>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MoolBoran"/>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Light"/>
        <a:font script="Phag" typeface="Phagspa"/>
        <a:font script="Guru" typeface="Raavi"/>
        <a:font script="Osma" typeface="Ebrima"/>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Arial"/>
        <a:font script="Tale" typeface="Microsoft Tai Le"/>
        <a:font script="Arab" typeface="Arial"/>
        <a:font script="Hebr" typeface="Arial"/>
        <a:font script="Bopo" typeface="Microsoft JhengHei"/>
        <a:font script="Telu" typeface="Gautami"/>
        <a:font script="Ethi" typeface="Nyala"/>
        <a:font script="Lisu" typeface="Segoe UI"/>
        <a:font script="Jpan" typeface="游ゴシック"/>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DaunPenh"/>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a:font script="Phag" typeface="Phagspa"/>
        <a:font script="Guru" typeface="Raavi"/>
        <a:font script="Osma" typeface="Ebrima"/>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4.xml><?xml version="1.0" encoding="utf-8"?>
<a:theme xmlns:a="http://schemas.openxmlformats.org/drawingml/2006/main" name="Agenda Slides">
  <a:themeElements>
    <a:clrScheme name="Custom 31">
      <a:dk1>
        <a:srgbClr val="58595B"/>
      </a:dk1>
      <a:lt1>
        <a:srgbClr val="FFFFFF"/>
      </a:lt1>
      <a:dk2>
        <a:srgbClr val="CFD2D3"/>
      </a:dk2>
      <a:lt2>
        <a:srgbClr val="FDDA64"/>
      </a:lt2>
      <a:accent1>
        <a:srgbClr val="00A0AF"/>
      </a:accent1>
      <a:accent2>
        <a:srgbClr val="005487"/>
      </a:accent2>
      <a:accent3>
        <a:srgbClr val="69BF4B"/>
      </a:accent3>
      <a:accent4>
        <a:srgbClr val="36563C"/>
      </a:accent4>
      <a:accent5>
        <a:srgbClr val="F18300"/>
      </a:accent5>
      <a:accent6>
        <a:srgbClr val="E74F3C"/>
      </a:accent6>
      <a:hlink>
        <a:srgbClr val="512A45"/>
      </a:hlink>
      <a:folHlink>
        <a:srgbClr val="870064"/>
      </a:folHlink>
    </a:clrScheme>
    <a:fontScheme name="Office">
      <a:majorFont>
        <a:latin typeface="Calibri Light"/>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Times New Roman"/>
        <a:font script="Tale" typeface="Microsoft Tai Le"/>
        <a:font script="Arab" typeface="Times New Roman"/>
        <a:font script="Hebr" typeface="Times New Roman"/>
        <a:font script="Bopo" typeface="Microsoft JhengHei"/>
        <a:font script="Telu" typeface="Gautami"/>
        <a:font script="Ethi" typeface="Nyala"/>
        <a:font script="Lisu" typeface="Segoe UI"/>
        <a:font script="Jpan" typeface="游ゴシック Light"/>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MoolBoran"/>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Light"/>
        <a:font script="Phag" typeface="Phagspa"/>
        <a:font script="Guru" typeface="Raavi"/>
        <a:font script="Osma" typeface="Ebrima"/>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Arial"/>
        <a:font script="Tale" typeface="Microsoft Tai Le"/>
        <a:font script="Arab" typeface="Arial"/>
        <a:font script="Hebr" typeface="Arial"/>
        <a:font script="Bopo" typeface="Microsoft JhengHei"/>
        <a:font script="Telu" typeface="Gautami"/>
        <a:font script="Ethi" typeface="Nyala"/>
        <a:font script="Lisu" typeface="Segoe UI"/>
        <a:font script="Jpan" typeface="游ゴシック"/>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DaunPenh"/>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a:font script="Phag" typeface="Phagspa"/>
        <a:font script="Guru" typeface="Raavi"/>
        <a:font script="Osma" typeface="Ebrima"/>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5.xml><?xml version="1.0" encoding="utf-8"?>
<a:theme xmlns:a="http://schemas.openxmlformats.org/drawingml/2006/main" name="Title and Content Slides">
  <a:themeElements>
    <a:clrScheme name="Custom 30">
      <a:dk1>
        <a:srgbClr val="58595B"/>
      </a:dk1>
      <a:lt1>
        <a:srgbClr val="FFFFFF"/>
      </a:lt1>
      <a:dk2>
        <a:srgbClr val="CFD2D3"/>
      </a:dk2>
      <a:lt2>
        <a:srgbClr val="FDDA64"/>
      </a:lt2>
      <a:accent1>
        <a:srgbClr val="00A0AF"/>
      </a:accent1>
      <a:accent2>
        <a:srgbClr val="005487"/>
      </a:accent2>
      <a:accent3>
        <a:srgbClr val="69BF4B"/>
      </a:accent3>
      <a:accent4>
        <a:srgbClr val="36563C"/>
      </a:accent4>
      <a:accent5>
        <a:srgbClr val="F18300"/>
      </a:accent5>
      <a:accent6>
        <a:srgbClr val="E74F3C"/>
      </a:accent6>
      <a:hlink>
        <a:srgbClr val="512A45"/>
      </a:hlink>
      <a:folHlink>
        <a:srgbClr val="870064"/>
      </a:folHlink>
    </a:clrScheme>
    <a:fontScheme name="Office">
      <a:majorFont>
        <a:latin typeface="Calibri Light"/>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Times New Roman"/>
        <a:font script="Tale" typeface="Microsoft Tai Le"/>
        <a:font script="Arab" typeface="Times New Roman"/>
        <a:font script="Hebr" typeface="Times New Roman"/>
        <a:font script="Bopo" typeface="Microsoft JhengHei"/>
        <a:font script="Telu" typeface="Gautami"/>
        <a:font script="Ethi" typeface="Nyala"/>
        <a:font script="Lisu" typeface="Segoe UI"/>
        <a:font script="Jpan" typeface="游ゴシック Light"/>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MoolBoran"/>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Light"/>
        <a:font script="Phag" typeface="Phagspa"/>
        <a:font script="Guru" typeface="Raavi"/>
        <a:font script="Osma" typeface="Ebrima"/>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Arial"/>
        <a:font script="Tale" typeface="Microsoft Tai Le"/>
        <a:font script="Arab" typeface="Arial"/>
        <a:font script="Hebr" typeface="Arial"/>
        <a:font script="Bopo" typeface="Microsoft JhengHei"/>
        <a:font script="Telu" typeface="Gautami"/>
        <a:font script="Ethi" typeface="Nyala"/>
        <a:font script="Lisu" typeface="Segoe UI"/>
        <a:font script="Jpan" typeface="游ゴシック"/>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DaunPenh"/>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a:font script="Phag" typeface="Phagspa"/>
        <a:font script="Guru" typeface="Raavi"/>
        <a:font script="Osma" typeface="Ebrima"/>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6.xml><?xml version="1.0" encoding="utf-8"?>
<a:theme xmlns:a="http://schemas.openxmlformats.org/drawingml/2006/main" name="Question and Thank You">
  <a:themeElements>
    <a:clrScheme name="Custom 34">
      <a:dk1>
        <a:srgbClr val="58595B"/>
      </a:dk1>
      <a:lt1>
        <a:srgbClr val="FFFFFF"/>
      </a:lt1>
      <a:dk2>
        <a:srgbClr val="CFD2D3"/>
      </a:dk2>
      <a:lt2>
        <a:srgbClr val="FDDA64"/>
      </a:lt2>
      <a:accent1>
        <a:srgbClr val="00A0AF"/>
      </a:accent1>
      <a:accent2>
        <a:srgbClr val="005487"/>
      </a:accent2>
      <a:accent3>
        <a:srgbClr val="69BF4B"/>
      </a:accent3>
      <a:accent4>
        <a:srgbClr val="36563C"/>
      </a:accent4>
      <a:accent5>
        <a:srgbClr val="F18300"/>
      </a:accent5>
      <a:accent6>
        <a:srgbClr val="E74F3C"/>
      </a:accent6>
      <a:hlink>
        <a:srgbClr val="512A45"/>
      </a:hlink>
      <a:folHlink>
        <a:srgbClr val="870064"/>
      </a:folHlink>
    </a:clrScheme>
    <a:fontScheme name="Office">
      <a:majorFont>
        <a:latin typeface="Calibri Light"/>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Times New Roman"/>
        <a:font script="Tale" typeface="Microsoft Tai Le"/>
        <a:font script="Arab" typeface="Times New Roman"/>
        <a:font script="Hebr" typeface="Times New Roman"/>
        <a:font script="Bopo" typeface="Microsoft JhengHei"/>
        <a:font script="Telu" typeface="Gautami"/>
        <a:font script="Ethi" typeface="Nyala"/>
        <a:font script="Lisu" typeface="Segoe UI"/>
        <a:font script="Jpan" typeface="游ゴシック Light"/>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MoolBoran"/>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Light"/>
        <a:font script="Phag" typeface="Phagspa"/>
        <a:font script="Guru" typeface="Raavi"/>
        <a:font script="Osma" typeface="Ebrima"/>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Arial"/>
        <a:font script="Tale" typeface="Microsoft Tai Le"/>
        <a:font script="Arab" typeface="Arial"/>
        <a:font script="Hebr" typeface="Arial"/>
        <a:font script="Bopo" typeface="Microsoft JhengHei"/>
        <a:font script="Telu" typeface="Gautami"/>
        <a:font script="Ethi" typeface="Nyala"/>
        <a:font script="Lisu" typeface="Segoe UI"/>
        <a:font script="Jpan" typeface="游ゴシック"/>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DaunPenh"/>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a:font script="Phag" typeface="Phagspa"/>
        <a:font script="Guru" typeface="Raavi"/>
        <a:font script="Osma" typeface="Ebrima"/>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Times New Roman"/>
        <a:font script="Tale" typeface="Microsoft Tai Le"/>
        <a:font script="Arab" typeface="Times New Roman"/>
        <a:font script="Hebr" typeface="Times New Roman"/>
        <a:font script="Bopo" typeface="Microsoft JhengHei"/>
        <a:font script="Telu" typeface="Gautami"/>
        <a:font script="Ethi" typeface="Nyala"/>
        <a:font script="Lisu" typeface="Segoe UI"/>
        <a:font script="Jpan" typeface="游ゴシック Light"/>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MoolBoran"/>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Light"/>
        <a:font script="Phag" typeface="Phagspa"/>
        <a:font script="Guru" typeface="Raavi"/>
        <a:font script="Osma" typeface="Ebrima"/>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Arial"/>
        <a:font script="Tale" typeface="Microsoft Tai Le"/>
        <a:font script="Arab" typeface="Arial"/>
        <a:font script="Hebr" typeface="Arial"/>
        <a:font script="Bopo" typeface="Microsoft JhengHei"/>
        <a:font script="Telu" typeface="Gautami"/>
        <a:font script="Ethi" typeface="Nyala"/>
        <a:font script="Lisu" typeface="Segoe UI"/>
        <a:font script="Jpan" typeface="游ゴシック"/>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DaunPenh"/>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a:font script="Phag" typeface="Phagspa"/>
        <a:font script="Guru" typeface="Raavi"/>
        <a:font script="Osma" typeface="Ebrima"/>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3278</Words>
  <Application>Microsoft Office PowerPoint</Application>
  <PresentationFormat>Custom</PresentationFormat>
  <Paragraphs>381</Paragraphs>
  <Slides>64</Slides>
  <Notes>8</Notes>
  <HiddenSlides>0</HiddenSlides>
  <MMClips>0</MMClips>
  <ScaleCrop>false</ScaleCrop>
  <HeadingPairs>
    <vt:vector size="4" baseType="variant">
      <vt:variant>
        <vt:lpstr>Theme</vt:lpstr>
      </vt:variant>
      <vt:variant>
        <vt:i4>6</vt:i4>
      </vt:variant>
      <vt:variant>
        <vt:lpstr>Slide Titles</vt:lpstr>
      </vt:variant>
      <vt:variant>
        <vt:i4>64</vt:i4>
      </vt:variant>
    </vt:vector>
  </HeadingPairs>
  <TitlesOfParts>
    <vt:vector size="70" baseType="lpstr">
      <vt:lpstr>Office Theme</vt:lpstr>
      <vt:lpstr>Title Slides</vt:lpstr>
      <vt:lpstr>Presenter Slides</vt:lpstr>
      <vt:lpstr>Agenda Slides</vt:lpstr>
      <vt:lpstr>Title and Content Slides</vt:lpstr>
      <vt:lpstr>Question and Thank You</vt:lpstr>
      <vt:lpstr>Slide 1</vt:lpstr>
      <vt:lpstr>Presented by</vt:lpstr>
      <vt:lpstr>Agenda</vt:lpstr>
      <vt:lpstr>Tracking COVID-19 Labor &amp; Employment Litigation </vt:lpstr>
      <vt:lpstr>Littler’s COVID-19 Resources: </vt:lpstr>
      <vt:lpstr>ADA Basics and the COVID-19 Pandemic </vt:lpstr>
      <vt:lpstr>Accommodation Obligations</vt:lpstr>
      <vt:lpstr>Considering Different Documentation  Than You Normally Do?</vt:lpstr>
      <vt:lpstr>The ADA and the Limited Scope of Medical Exams  and Disability-Related Inquiries</vt:lpstr>
      <vt:lpstr>So When Can You Ask for Medical Documentation?</vt:lpstr>
      <vt:lpstr>Questions Employers Can Always Ask – A Reminder</vt:lpstr>
      <vt:lpstr>Employer Homework</vt:lpstr>
      <vt:lpstr>Job Descriptions</vt:lpstr>
      <vt:lpstr>In Case You Thought Job Descriptions Don’t Matter…</vt:lpstr>
      <vt:lpstr>Testing Your ADA IQ: Abby</vt:lpstr>
      <vt:lpstr>Not EVERYTHING is reasonable…</vt:lpstr>
      <vt:lpstr>Slide 17</vt:lpstr>
      <vt:lpstr>The Manager Said WHAT?</vt:lpstr>
      <vt:lpstr>The Manager Said WHAT?  [Part II]</vt:lpstr>
      <vt:lpstr>The Manager Said WHAT? [Part III]</vt:lpstr>
      <vt:lpstr>COVID-19 and Confidentiality of Medical Information</vt:lpstr>
      <vt:lpstr>So What COVID Information Must Be Kept Confidential?</vt:lpstr>
      <vt:lpstr>When May an Employer Make a Disclosure?</vt:lpstr>
      <vt:lpstr>Slide 24</vt:lpstr>
      <vt:lpstr>Let’s Start with the Bad News</vt:lpstr>
      <vt:lpstr>But the Courts Like Us Better than the EEOC Does</vt:lpstr>
      <vt:lpstr>A proactive love letter…</vt:lpstr>
      <vt:lpstr>Slide 28</vt:lpstr>
      <vt:lpstr>Family and Medical Leave Board Policy</vt:lpstr>
      <vt:lpstr>Family and Medical Leave Act Basics</vt:lpstr>
      <vt:lpstr>Family and Medical Leave Act Basics</vt:lpstr>
      <vt:lpstr>Family and Medical Leave Act Basics</vt:lpstr>
      <vt:lpstr>Family and Medical Leave Act Basics – Instructional Employees</vt:lpstr>
      <vt:lpstr>Slide 34</vt:lpstr>
      <vt:lpstr>Fred’s Bad Back</vt:lpstr>
      <vt:lpstr>The General Serious Health Condition Mindset</vt:lpstr>
      <vt:lpstr>Employer’s Duty to Inquire Further</vt:lpstr>
      <vt:lpstr>Pregnancy: Reminders</vt:lpstr>
      <vt:lpstr>Slide 39</vt:lpstr>
      <vt:lpstr>Kimberly’s Panic Attacks</vt:lpstr>
      <vt:lpstr>The 15-Day Standard &amp; Employer’s Obligation</vt:lpstr>
      <vt:lpstr>Calculating Unexcused Absences</vt:lpstr>
      <vt:lpstr>Slide 43</vt:lpstr>
      <vt:lpstr>More Information Please</vt:lpstr>
      <vt:lpstr>Time to Get Cozy with this Employee and the Doctor</vt:lpstr>
      <vt:lpstr>Slide 46</vt:lpstr>
      <vt:lpstr>Retroactively Designate FMLA Whenever You Can</vt:lpstr>
      <vt:lpstr>Slide 48</vt:lpstr>
      <vt:lpstr>Employees Are Not as “Off Limits” As You May Think</vt:lpstr>
      <vt:lpstr>Slide 50</vt:lpstr>
      <vt:lpstr>Yes, If It Is Company Policy</vt:lpstr>
      <vt:lpstr>Slide 52</vt:lpstr>
      <vt:lpstr>Yes. And You Should.</vt:lpstr>
      <vt:lpstr>Sample Personal Certification Form</vt:lpstr>
      <vt:lpstr>Slide 55</vt:lpstr>
      <vt:lpstr>Really?  That’s What You’re Going With???</vt:lpstr>
      <vt:lpstr>Tackling Leave Abuse</vt:lpstr>
      <vt:lpstr>Slide 58</vt:lpstr>
      <vt:lpstr>The News May Be Better Than You Think</vt:lpstr>
      <vt:lpstr>But Only If We Have Done Our Job First</vt:lpstr>
      <vt:lpstr>Slide 61</vt:lpstr>
      <vt:lpstr>Employers can be proactive!</vt:lpstr>
      <vt:lpstr>Slide 63</vt:lpstr>
      <vt:lpstr>Slide 64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cp:revision>
  <cp:lastPrinted>1900-01-01T00:00:00Z</cp:lastPrinted>
  <dcterms:created xsi:type="dcterms:W3CDTF">1900-01-01T00:00:00Z</dcterms:created>
  <dcterms:modified xsi:type="dcterms:W3CDTF">2021-10-18T20:35:25Z</dcterms:modified>
</cp:coreProperties>
</file>