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256" r:id="rId3"/>
    <p:sldId id="309" r:id="rId4"/>
    <p:sldId id="310" r:id="rId5"/>
    <p:sldId id="265" r:id="rId6"/>
    <p:sldId id="267" r:id="rId7"/>
    <p:sldId id="314" r:id="rId8"/>
    <p:sldId id="257" r:id="rId9"/>
    <p:sldId id="315" r:id="rId10"/>
    <p:sldId id="278" r:id="rId11"/>
    <p:sldId id="259" r:id="rId12"/>
    <p:sldId id="261" r:id="rId13"/>
    <p:sldId id="263" r:id="rId14"/>
    <p:sldId id="316" r:id="rId15"/>
    <p:sldId id="31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312" r:id="rId24"/>
    <p:sldId id="260" r:id="rId25"/>
    <p:sldId id="318" r:id="rId26"/>
    <p:sldId id="285" r:id="rId27"/>
    <p:sldId id="319" r:id="rId28"/>
    <p:sldId id="281" r:id="rId29"/>
    <p:sldId id="258" r:id="rId30"/>
    <p:sldId id="3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3.png"/><Relationship Id="rId6" Type="http://schemas.openxmlformats.org/officeDocument/2006/relationships/image" Target="../media/image19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EEBA2-1781-419B-9488-F27064B20B9A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90F465-7ABB-4525-866D-1C63DE564100}">
      <dgm:prSet/>
      <dgm:spPr/>
      <dgm:t>
        <a:bodyPr/>
        <a:lstStyle/>
        <a:p>
          <a:r>
            <a:rPr lang="en-US"/>
            <a:t>Heart Disease</a:t>
          </a:r>
        </a:p>
      </dgm:t>
    </dgm:pt>
    <dgm:pt modelId="{79568047-C74A-4D4A-A0D4-07DADF7C51FD}" type="parTrans" cxnId="{0CD6FD26-0402-472A-8ABA-166AB01A49FC}">
      <dgm:prSet/>
      <dgm:spPr/>
      <dgm:t>
        <a:bodyPr/>
        <a:lstStyle/>
        <a:p>
          <a:endParaRPr lang="en-US"/>
        </a:p>
      </dgm:t>
    </dgm:pt>
    <dgm:pt modelId="{14E9192E-6197-4C1B-9296-A7D96DB0D7B2}" type="sibTrans" cxnId="{0CD6FD26-0402-472A-8ABA-166AB01A49FC}">
      <dgm:prSet/>
      <dgm:spPr/>
      <dgm:t>
        <a:bodyPr/>
        <a:lstStyle/>
        <a:p>
          <a:endParaRPr lang="en-US"/>
        </a:p>
      </dgm:t>
    </dgm:pt>
    <dgm:pt modelId="{529CA267-1CF2-4D58-88F6-4609BEB58ED4}">
      <dgm:prSet/>
      <dgm:spPr/>
      <dgm:t>
        <a:bodyPr/>
        <a:lstStyle/>
        <a:p>
          <a:r>
            <a:rPr lang="en-US"/>
            <a:t>Kidney Disease</a:t>
          </a:r>
        </a:p>
      </dgm:t>
    </dgm:pt>
    <dgm:pt modelId="{EA685A87-A24F-4F77-9651-90BE8F1B2A58}" type="parTrans" cxnId="{FE9D486F-BB01-469C-8CB2-DF5D82EE44DB}">
      <dgm:prSet/>
      <dgm:spPr/>
      <dgm:t>
        <a:bodyPr/>
        <a:lstStyle/>
        <a:p>
          <a:endParaRPr lang="en-US"/>
        </a:p>
      </dgm:t>
    </dgm:pt>
    <dgm:pt modelId="{7CAED0FC-ECFC-417F-82B5-51D70C1A40FC}" type="sibTrans" cxnId="{FE9D486F-BB01-469C-8CB2-DF5D82EE44DB}">
      <dgm:prSet/>
      <dgm:spPr/>
      <dgm:t>
        <a:bodyPr/>
        <a:lstStyle/>
        <a:p>
          <a:endParaRPr lang="en-US"/>
        </a:p>
      </dgm:t>
    </dgm:pt>
    <dgm:pt modelId="{41B542A4-DD2B-447D-A4AA-133DC1709284}">
      <dgm:prSet/>
      <dgm:spPr/>
      <dgm:t>
        <a:bodyPr/>
        <a:lstStyle/>
        <a:p>
          <a:r>
            <a:rPr lang="en-US"/>
            <a:t>High Blood Pressure</a:t>
          </a:r>
        </a:p>
      </dgm:t>
    </dgm:pt>
    <dgm:pt modelId="{D7292F5D-BF73-4641-8918-3F705809E616}" type="parTrans" cxnId="{1F618990-1670-44E2-9F06-853CA65598CF}">
      <dgm:prSet/>
      <dgm:spPr/>
      <dgm:t>
        <a:bodyPr/>
        <a:lstStyle/>
        <a:p>
          <a:endParaRPr lang="en-US"/>
        </a:p>
      </dgm:t>
    </dgm:pt>
    <dgm:pt modelId="{493FB190-F178-4C79-B3C2-355C4A7A83F7}" type="sibTrans" cxnId="{1F618990-1670-44E2-9F06-853CA65598CF}">
      <dgm:prSet/>
      <dgm:spPr/>
      <dgm:t>
        <a:bodyPr/>
        <a:lstStyle/>
        <a:p>
          <a:endParaRPr lang="en-US"/>
        </a:p>
      </dgm:t>
    </dgm:pt>
    <dgm:pt modelId="{3A0629F0-2325-407B-BE75-2F4467DCD4BD}">
      <dgm:prSet/>
      <dgm:spPr/>
      <dgm:t>
        <a:bodyPr/>
        <a:lstStyle/>
        <a:p>
          <a:r>
            <a:rPr lang="en-US"/>
            <a:t>Diabetes</a:t>
          </a:r>
        </a:p>
      </dgm:t>
    </dgm:pt>
    <dgm:pt modelId="{F6B310F8-7390-4CB8-AD2E-571DF269353E}" type="parTrans" cxnId="{95BBAF98-BE05-4813-8B0B-E4AC323DA39A}">
      <dgm:prSet/>
      <dgm:spPr/>
      <dgm:t>
        <a:bodyPr/>
        <a:lstStyle/>
        <a:p>
          <a:endParaRPr lang="en-US"/>
        </a:p>
      </dgm:t>
    </dgm:pt>
    <dgm:pt modelId="{D0CAB671-12FC-411A-9CEA-3FF1749702DD}" type="sibTrans" cxnId="{95BBAF98-BE05-4813-8B0B-E4AC323DA39A}">
      <dgm:prSet/>
      <dgm:spPr/>
      <dgm:t>
        <a:bodyPr/>
        <a:lstStyle/>
        <a:p>
          <a:endParaRPr lang="en-US"/>
        </a:p>
      </dgm:t>
    </dgm:pt>
    <dgm:pt modelId="{F1963435-0ABE-472E-8391-8CDC63BB4F06}">
      <dgm:prSet/>
      <dgm:spPr/>
      <dgm:t>
        <a:bodyPr/>
        <a:lstStyle/>
        <a:p>
          <a:r>
            <a:rPr lang="en-US"/>
            <a:t>Stroke</a:t>
          </a:r>
        </a:p>
      </dgm:t>
    </dgm:pt>
    <dgm:pt modelId="{69E0F836-10C5-4AA1-A83E-AB1894AB2494}" type="parTrans" cxnId="{379EDDE2-A6FB-48E3-A628-0616C3EA6839}">
      <dgm:prSet/>
      <dgm:spPr/>
      <dgm:t>
        <a:bodyPr/>
        <a:lstStyle/>
        <a:p>
          <a:endParaRPr lang="en-US"/>
        </a:p>
      </dgm:t>
    </dgm:pt>
    <dgm:pt modelId="{323617D2-1389-45AA-9551-21BD1C7FEECD}" type="sibTrans" cxnId="{379EDDE2-A6FB-48E3-A628-0616C3EA6839}">
      <dgm:prSet/>
      <dgm:spPr/>
      <dgm:t>
        <a:bodyPr/>
        <a:lstStyle/>
        <a:p>
          <a:endParaRPr lang="en-US"/>
        </a:p>
      </dgm:t>
    </dgm:pt>
    <dgm:pt modelId="{21787102-77C6-4D81-A97F-A7E1E74DCF6C}">
      <dgm:prSet/>
      <dgm:spPr/>
      <dgm:t>
        <a:bodyPr/>
        <a:lstStyle/>
        <a:p>
          <a:r>
            <a:rPr lang="en-US"/>
            <a:t>Obesity</a:t>
          </a:r>
        </a:p>
      </dgm:t>
    </dgm:pt>
    <dgm:pt modelId="{DE389BBA-CCF2-44A0-91AE-A0E739747382}" type="parTrans" cxnId="{3C1FC7CF-6ABD-4789-ACD8-963BB2AE73A4}">
      <dgm:prSet/>
      <dgm:spPr/>
      <dgm:t>
        <a:bodyPr/>
        <a:lstStyle/>
        <a:p>
          <a:endParaRPr lang="en-US"/>
        </a:p>
      </dgm:t>
    </dgm:pt>
    <dgm:pt modelId="{7D5DF408-B807-44F9-842B-7EA07AF42F25}" type="sibTrans" cxnId="{3C1FC7CF-6ABD-4789-ACD8-963BB2AE73A4}">
      <dgm:prSet/>
      <dgm:spPr/>
      <dgm:t>
        <a:bodyPr/>
        <a:lstStyle/>
        <a:p>
          <a:endParaRPr lang="en-US"/>
        </a:p>
      </dgm:t>
    </dgm:pt>
    <dgm:pt modelId="{5C65F59D-36ED-4024-9754-5A50CCF8D12B}">
      <dgm:prSet/>
      <dgm:spPr/>
      <dgm:t>
        <a:bodyPr/>
        <a:lstStyle/>
        <a:p>
          <a:r>
            <a:rPr lang="en-US"/>
            <a:t>Depression</a:t>
          </a:r>
        </a:p>
      </dgm:t>
    </dgm:pt>
    <dgm:pt modelId="{BF2B3B8A-2ACF-4D09-8AD3-51D3DA81C0E1}" type="parTrans" cxnId="{E51A3C10-E145-49D7-8A97-54A3E4BB1C8A}">
      <dgm:prSet/>
      <dgm:spPr/>
      <dgm:t>
        <a:bodyPr/>
        <a:lstStyle/>
        <a:p>
          <a:endParaRPr lang="en-US"/>
        </a:p>
      </dgm:t>
    </dgm:pt>
    <dgm:pt modelId="{A3913581-FF4E-4A7D-9691-9ABF1C21FCC7}" type="sibTrans" cxnId="{E51A3C10-E145-49D7-8A97-54A3E4BB1C8A}">
      <dgm:prSet/>
      <dgm:spPr/>
      <dgm:t>
        <a:bodyPr/>
        <a:lstStyle/>
        <a:p>
          <a:endParaRPr lang="en-US"/>
        </a:p>
      </dgm:t>
    </dgm:pt>
    <dgm:pt modelId="{00E5282B-8AA3-471A-88E8-770AB331EEED}" type="pres">
      <dgm:prSet presAssocID="{C5BEEBA2-1781-419B-9488-F27064B20B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B21C90-138A-4539-AEDE-14C79F093D13}" type="pres">
      <dgm:prSet presAssocID="{8B90F465-7ABB-4525-866D-1C63DE56410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F122F-EFA4-4414-9644-D1DD7AFD0086}" type="pres">
      <dgm:prSet presAssocID="{14E9192E-6197-4C1B-9296-A7D96DB0D7B2}" presName="sibTrans" presStyleCnt="0"/>
      <dgm:spPr/>
    </dgm:pt>
    <dgm:pt modelId="{021E5B2A-4F37-460C-A5EA-42A9ACB1FF2B}" type="pres">
      <dgm:prSet presAssocID="{529CA267-1CF2-4D58-88F6-4609BEB58ED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B2889-2748-44B6-A546-92296A24CC6B}" type="pres">
      <dgm:prSet presAssocID="{7CAED0FC-ECFC-417F-82B5-51D70C1A40FC}" presName="sibTrans" presStyleCnt="0"/>
      <dgm:spPr/>
    </dgm:pt>
    <dgm:pt modelId="{661877D0-A00A-4F11-893C-6AA3BF7A9F3C}" type="pres">
      <dgm:prSet presAssocID="{41B542A4-DD2B-447D-A4AA-133DC170928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B2694-28F7-40F4-8332-39161E70D33F}" type="pres">
      <dgm:prSet presAssocID="{493FB190-F178-4C79-B3C2-355C4A7A83F7}" presName="sibTrans" presStyleCnt="0"/>
      <dgm:spPr/>
    </dgm:pt>
    <dgm:pt modelId="{FFD2390D-8153-44DD-9F06-2EEFBBD51494}" type="pres">
      <dgm:prSet presAssocID="{3A0629F0-2325-407B-BE75-2F4467DCD4B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29C3-BBD2-474B-B381-63AAFCA3614A}" type="pres">
      <dgm:prSet presAssocID="{D0CAB671-12FC-411A-9CEA-3FF1749702DD}" presName="sibTrans" presStyleCnt="0"/>
      <dgm:spPr/>
    </dgm:pt>
    <dgm:pt modelId="{4EED4AC0-D0BE-4D4D-BF6B-955A2E73BBFE}" type="pres">
      <dgm:prSet presAssocID="{F1963435-0ABE-472E-8391-8CDC63BB4F0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8F42B-0EE7-4E9F-8857-A09076577BBC}" type="pres">
      <dgm:prSet presAssocID="{323617D2-1389-45AA-9551-21BD1C7FEECD}" presName="sibTrans" presStyleCnt="0"/>
      <dgm:spPr/>
    </dgm:pt>
    <dgm:pt modelId="{7E1A2FEA-FB43-410B-A3F8-3B10E8DC64E4}" type="pres">
      <dgm:prSet presAssocID="{21787102-77C6-4D81-A97F-A7E1E74DCF6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0F000-5608-4CD2-9652-EBF63433BE6E}" type="pres">
      <dgm:prSet presAssocID="{7D5DF408-B807-44F9-842B-7EA07AF42F25}" presName="sibTrans" presStyleCnt="0"/>
      <dgm:spPr/>
    </dgm:pt>
    <dgm:pt modelId="{D6BF275B-5A86-486B-9FF6-20124E4F4BC1}" type="pres">
      <dgm:prSet presAssocID="{5C65F59D-36ED-4024-9754-5A50CCF8D12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E5CE96-6B29-49C6-9DCC-8D323284CA3F}" type="presOf" srcId="{C5BEEBA2-1781-419B-9488-F27064B20B9A}" destId="{00E5282B-8AA3-471A-88E8-770AB331EEED}" srcOrd="0" destOrd="0" presId="urn:microsoft.com/office/officeart/2005/8/layout/default#1"/>
    <dgm:cxn modelId="{E8016BA4-CAE8-4D22-A3C4-BCB7211E4BC6}" type="presOf" srcId="{8B90F465-7ABB-4525-866D-1C63DE564100}" destId="{12B21C90-138A-4539-AEDE-14C79F093D13}" srcOrd="0" destOrd="0" presId="urn:microsoft.com/office/officeart/2005/8/layout/default#1"/>
    <dgm:cxn modelId="{379EDDE2-A6FB-48E3-A628-0616C3EA6839}" srcId="{C5BEEBA2-1781-419B-9488-F27064B20B9A}" destId="{F1963435-0ABE-472E-8391-8CDC63BB4F06}" srcOrd="4" destOrd="0" parTransId="{69E0F836-10C5-4AA1-A83E-AB1894AB2494}" sibTransId="{323617D2-1389-45AA-9551-21BD1C7FEECD}"/>
    <dgm:cxn modelId="{D20720B5-7F6A-402E-AF11-BD075DD1F79B}" type="presOf" srcId="{529CA267-1CF2-4D58-88F6-4609BEB58ED4}" destId="{021E5B2A-4F37-460C-A5EA-42A9ACB1FF2B}" srcOrd="0" destOrd="0" presId="urn:microsoft.com/office/officeart/2005/8/layout/default#1"/>
    <dgm:cxn modelId="{0CD6FD26-0402-472A-8ABA-166AB01A49FC}" srcId="{C5BEEBA2-1781-419B-9488-F27064B20B9A}" destId="{8B90F465-7ABB-4525-866D-1C63DE564100}" srcOrd="0" destOrd="0" parTransId="{79568047-C74A-4D4A-A0D4-07DADF7C51FD}" sibTransId="{14E9192E-6197-4C1B-9296-A7D96DB0D7B2}"/>
    <dgm:cxn modelId="{CDE0A546-F391-4018-A2AC-D10AB8DA5638}" type="presOf" srcId="{3A0629F0-2325-407B-BE75-2F4467DCD4BD}" destId="{FFD2390D-8153-44DD-9F06-2EEFBBD51494}" srcOrd="0" destOrd="0" presId="urn:microsoft.com/office/officeart/2005/8/layout/default#1"/>
    <dgm:cxn modelId="{FE9D486F-BB01-469C-8CB2-DF5D82EE44DB}" srcId="{C5BEEBA2-1781-419B-9488-F27064B20B9A}" destId="{529CA267-1CF2-4D58-88F6-4609BEB58ED4}" srcOrd="1" destOrd="0" parTransId="{EA685A87-A24F-4F77-9651-90BE8F1B2A58}" sibTransId="{7CAED0FC-ECFC-417F-82B5-51D70C1A40FC}"/>
    <dgm:cxn modelId="{AE1544C5-4D31-40D8-8584-49A4FBC79397}" type="presOf" srcId="{F1963435-0ABE-472E-8391-8CDC63BB4F06}" destId="{4EED4AC0-D0BE-4D4D-BF6B-955A2E73BBFE}" srcOrd="0" destOrd="0" presId="urn:microsoft.com/office/officeart/2005/8/layout/default#1"/>
    <dgm:cxn modelId="{9C44445D-1A7B-4A28-90EC-FE90815FDD7D}" type="presOf" srcId="{41B542A4-DD2B-447D-A4AA-133DC1709284}" destId="{661877D0-A00A-4F11-893C-6AA3BF7A9F3C}" srcOrd="0" destOrd="0" presId="urn:microsoft.com/office/officeart/2005/8/layout/default#1"/>
    <dgm:cxn modelId="{1F618990-1670-44E2-9F06-853CA65598CF}" srcId="{C5BEEBA2-1781-419B-9488-F27064B20B9A}" destId="{41B542A4-DD2B-447D-A4AA-133DC1709284}" srcOrd="2" destOrd="0" parTransId="{D7292F5D-BF73-4641-8918-3F705809E616}" sibTransId="{493FB190-F178-4C79-B3C2-355C4A7A83F7}"/>
    <dgm:cxn modelId="{3C1FC7CF-6ABD-4789-ACD8-963BB2AE73A4}" srcId="{C5BEEBA2-1781-419B-9488-F27064B20B9A}" destId="{21787102-77C6-4D81-A97F-A7E1E74DCF6C}" srcOrd="5" destOrd="0" parTransId="{DE389BBA-CCF2-44A0-91AE-A0E739747382}" sibTransId="{7D5DF408-B807-44F9-842B-7EA07AF42F25}"/>
    <dgm:cxn modelId="{95BBAF98-BE05-4813-8B0B-E4AC323DA39A}" srcId="{C5BEEBA2-1781-419B-9488-F27064B20B9A}" destId="{3A0629F0-2325-407B-BE75-2F4467DCD4BD}" srcOrd="3" destOrd="0" parTransId="{F6B310F8-7390-4CB8-AD2E-571DF269353E}" sibTransId="{D0CAB671-12FC-411A-9CEA-3FF1749702DD}"/>
    <dgm:cxn modelId="{73A679B6-408C-4D09-AA5E-BA726921267A}" type="presOf" srcId="{5C65F59D-36ED-4024-9754-5A50CCF8D12B}" destId="{D6BF275B-5A86-486B-9FF6-20124E4F4BC1}" srcOrd="0" destOrd="0" presId="urn:microsoft.com/office/officeart/2005/8/layout/default#1"/>
    <dgm:cxn modelId="{215F7AB4-FCDD-49F4-8DCD-38FEAB31B230}" type="presOf" srcId="{21787102-77C6-4D81-A97F-A7E1E74DCF6C}" destId="{7E1A2FEA-FB43-410B-A3F8-3B10E8DC64E4}" srcOrd="0" destOrd="0" presId="urn:microsoft.com/office/officeart/2005/8/layout/default#1"/>
    <dgm:cxn modelId="{E51A3C10-E145-49D7-8A97-54A3E4BB1C8A}" srcId="{C5BEEBA2-1781-419B-9488-F27064B20B9A}" destId="{5C65F59D-36ED-4024-9754-5A50CCF8D12B}" srcOrd="6" destOrd="0" parTransId="{BF2B3B8A-2ACF-4D09-8AD3-51D3DA81C0E1}" sibTransId="{A3913581-FF4E-4A7D-9691-9ABF1C21FCC7}"/>
    <dgm:cxn modelId="{E6BC77DC-895B-4B26-9C41-811F4011460A}" type="presParOf" srcId="{00E5282B-8AA3-471A-88E8-770AB331EEED}" destId="{12B21C90-138A-4539-AEDE-14C79F093D13}" srcOrd="0" destOrd="0" presId="urn:microsoft.com/office/officeart/2005/8/layout/default#1"/>
    <dgm:cxn modelId="{22BC0746-B5CF-4BF2-93C5-4B51DDB653A9}" type="presParOf" srcId="{00E5282B-8AA3-471A-88E8-770AB331EEED}" destId="{C55F122F-EFA4-4414-9644-D1DD7AFD0086}" srcOrd="1" destOrd="0" presId="urn:microsoft.com/office/officeart/2005/8/layout/default#1"/>
    <dgm:cxn modelId="{757CA0E5-8D14-48E0-A0CC-B16F822FBB07}" type="presParOf" srcId="{00E5282B-8AA3-471A-88E8-770AB331EEED}" destId="{021E5B2A-4F37-460C-A5EA-42A9ACB1FF2B}" srcOrd="2" destOrd="0" presId="urn:microsoft.com/office/officeart/2005/8/layout/default#1"/>
    <dgm:cxn modelId="{05294621-024D-466B-86C3-3E0E3E4E5E5C}" type="presParOf" srcId="{00E5282B-8AA3-471A-88E8-770AB331EEED}" destId="{80DB2889-2748-44B6-A546-92296A24CC6B}" srcOrd="3" destOrd="0" presId="urn:microsoft.com/office/officeart/2005/8/layout/default#1"/>
    <dgm:cxn modelId="{8622A299-30A3-405E-A186-693C7A626E91}" type="presParOf" srcId="{00E5282B-8AA3-471A-88E8-770AB331EEED}" destId="{661877D0-A00A-4F11-893C-6AA3BF7A9F3C}" srcOrd="4" destOrd="0" presId="urn:microsoft.com/office/officeart/2005/8/layout/default#1"/>
    <dgm:cxn modelId="{EEE5196B-044F-4011-B691-7D5994B7B659}" type="presParOf" srcId="{00E5282B-8AA3-471A-88E8-770AB331EEED}" destId="{1D3B2694-28F7-40F4-8332-39161E70D33F}" srcOrd="5" destOrd="0" presId="urn:microsoft.com/office/officeart/2005/8/layout/default#1"/>
    <dgm:cxn modelId="{B6410055-93BD-4873-9C67-9ABDF4EAC5ED}" type="presParOf" srcId="{00E5282B-8AA3-471A-88E8-770AB331EEED}" destId="{FFD2390D-8153-44DD-9F06-2EEFBBD51494}" srcOrd="6" destOrd="0" presId="urn:microsoft.com/office/officeart/2005/8/layout/default#1"/>
    <dgm:cxn modelId="{7E9645D2-BFD5-4B06-B8D2-A64F09546853}" type="presParOf" srcId="{00E5282B-8AA3-471A-88E8-770AB331EEED}" destId="{29B529C3-BBD2-474B-B381-63AAFCA3614A}" srcOrd="7" destOrd="0" presId="urn:microsoft.com/office/officeart/2005/8/layout/default#1"/>
    <dgm:cxn modelId="{6082E465-6178-4AA0-8C89-B3BEC90C0BD7}" type="presParOf" srcId="{00E5282B-8AA3-471A-88E8-770AB331EEED}" destId="{4EED4AC0-D0BE-4D4D-BF6B-955A2E73BBFE}" srcOrd="8" destOrd="0" presId="urn:microsoft.com/office/officeart/2005/8/layout/default#1"/>
    <dgm:cxn modelId="{1DEDCF50-DCBC-4A6D-B341-78A2B36B8B3F}" type="presParOf" srcId="{00E5282B-8AA3-471A-88E8-770AB331EEED}" destId="{9628F42B-0EE7-4E9F-8857-A09076577BBC}" srcOrd="9" destOrd="0" presId="urn:microsoft.com/office/officeart/2005/8/layout/default#1"/>
    <dgm:cxn modelId="{B3D1F484-E4BF-42E4-BE29-C01B99AB039F}" type="presParOf" srcId="{00E5282B-8AA3-471A-88E8-770AB331EEED}" destId="{7E1A2FEA-FB43-410B-A3F8-3B10E8DC64E4}" srcOrd="10" destOrd="0" presId="urn:microsoft.com/office/officeart/2005/8/layout/default#1"/>
    <dgm:cxn modelId="{ECF21CF9-4CB0-430F-91B9-BD88D65659F5}" type="presParOf" srcId="{00E5282B-8AA3-471A-88E8-770AB331EEED}" destId="{3F40F000-5608-4CD2-9652-EBF63433BE6E}" srcOrd="11" destOrd="0" presId="urn:microsoft.com/office/officeart/2005/8/layout/default#1"/>
    <dgm:cxn modelId="{186C645B-0280-4E92-A1F2-4E27E814475D}" type="presParOf" srcId="{00E5282B-8AA3-471A-88E8-770AB331EEED}" destId="{D6BF275B-5A86-486B-9FF6-20124E4F4BC1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8088D-C987-452E-909C-64377F63AC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053325F1-5DA2-4526-9EAF-0670000D2376}">
      <dgm:prSet/>
      <dgm:spPr/>
      <dgm:t>
        <a:bodyPr/>
        <a:lstStyle/>
        <a:p>
          <a:pPr>
            <a:defRPr cap="all"/>
          </a:pPr>
          <a:r>
            <a:rPr lang="en-US"/>
            <a:t>Schedule</a:t>
          </a:r>
        </a:p>
      </dgm:t>
    </dgm:pt>
    <dgm:pt modelId="{6738CDEF-AD16-4CC2-A101-4038418E61F3}" type="parTrans" cxnId="{BB50367E-FA07-45B3-8572-78E600DAC3B0}">
      <dgm:prSet/>
      <dgm:spPr/>
      <dgm:t>
        <a:bodyPr/>
        <a:lstStyle/>
        <a:p>
          <a:endParaRPr lang="en-US"/>
        </a:p>
      </dgm:t>
    </dgm:pt>
    <dgm:pt modelId="{B34D6921-A45B-403A-AC07-D70B85E1C569}" type="sibTrans" cxnId="{BB50367E-FA07-45B3-8572-78E600DAC3B0}">
      <dgm:prSet/>
      <dgm:spPr/>
      <dgm:t>
        <a:bodyPr/>
        <a:lstStyle/>
        <a:p>
          <a:endParaRPr lang="en-US"/>
        </a:p>
      </dgm:t>
    </dgm:pt>
    <dgm:pt modelId="{65FD433B-DBC6-45E5-8E37-1A8CED81CEC8}">
      <dgm:prSet/>
      <dgm:spPr/>
      <dgm:t>
        <a:bodyPr/>
        <a:lstStyle/>
        <a:p>
          <a:pPr>
            <a:defRPr cap="all"/>
          </a:pPr>
          <a:r>
            <a:rPr lang="en-US"/>
            <a:t>Temperature</a:t>
          </a:r>
        </a:p>
      </dgm:t>
    </dgm:pt>
    <dgm:pt modelId="{7BAD6553-E958-4289-A1C4-214BE4EE6D02}" type="parTrans" cxnId="{E010DDF5-8E63-4B76-A7A8-2085DD3C5627}">
      <dgm:prSet/>
      <dgm:spPr/>
      <dgm:t>
        <a:bodyPr/>
        <a:lstStyle/>
        <a:p>
          <a:endParaRPr lang="en-US"/>
        </a:p>
      </dgm:t>
    </dgm:pt>
    <dgm:pt modelId="{1C8D5BA3-82CC-476E-A62F-8664EA1BB522}" type="sibTrans" cxnId="{E010DDF5-8E63-4B76-A7A8-2085DD3C5627}">
      <dgm:prSet/>
      <dgm:spPr/>
      <dgm:t>
        <a:bodyPr/>
        <a:lstStyle/>
        <a:p>
          <a:endParaRPr lang="en-US"/>
        </a:p>
      </dgm:t>
    </dgm:pt>
    <dgm:pt modelId="{9B82C878-065E-4282-9A08-CC27AAA19C5A}">
      <dgm:prSet/>
      <dgm:spPr/>
      <dgm:t>
        <a:bodyPr/>
        <a:lstStyle/>
        <a:p>
          <a:pPr>
            <a:defRPr cap="all"/>
          </a:pPr>
          <a:r>
            <a:rPr lang="en-US"/>
            <a:t>Caffeine</a:t>
          </a:r>
        </a:p>
      </dgm:t>
    </dgm:pt>
    <dgm:pt modelId="{B34C90C4-7636-41DB-8BD7-A0955394FA8C}" type="parTrans" cxnId="{EDE4525A-1CE8-43DE-987B-77F818DCE7EC}">
      <dgm:prSet/>
      <dgm:spPr/>
      <dgm:t>
        <a:bodyPr/>
        <a:lstStyle/>
        <a:p>
          <a:endParaRPr lang="en-US"/>
        </a:p>
      </dgm:t>
    </dgm:pt>
    <dgm:pt modelId="{53DAFB94-33E2-435C-B625-92F85BE032FE}" type="sibTrans" cxnId="{EDE4525A-1CE8-43DE-987B-77F818DCE7EC}">
      <dgm:prSet/>
      <dgm:spPr/>
      <dgm:t>
        <a:bodyPr/>
        <a:lstStyle/>
        <a:p>
          <a:endParaRPr lang="en-US"/>
        </a:p>
      </dgm:t>
    </dgm:pt>
    <dgm:pt modelId="{507DE906-0E09-4DA5-BAA3-238ADCE1EA2F}">
      <dgm:prSet/>
      <dgm:spPr/>
      <dgm:t>
        <a:bodyPr/>
        <a:lstStyle/>
        <a:p>
          <a:pPr>
            <a:defRPr cap="all"/>
          </a:pPr>
          <a:r>
            <a:rPr lang="en-US"/>
            <a:t>Alcohol</a:t>
          </a:r>
        </a:p>
      </dgm:t>
    </dgm:pt>
    <dgm:pt modelId="{FFC8460F-9F30-4AF5-A8C9-C4A7869223A0}" type="parTrans" cxnId="{116C93A5-F867-4AC4-9A4E-8AF1E32BE66A}">
      <dgm:prSet/>
      <dgm:spPr/>
      <dgm:t>
        <a:bodyPr/>
        <a:lstStyle/>
        <a:p>
          <a:endParaRPr lang="en-US"/>
        </a:p>
      </dgm:t>
    </dgm:pt>
    <dgm:pt modelId="{3261FBF5-C5F0-4F75-88CC-1EDFFE58DE5A}" type="sibTrans" cxnId="{116C93A5-F867-4AC4-9A4E-8AF1E32BE66A}">
      <dgm:prSet/>
      <dgm:spPr/>
      <dgm:t>
        <a:bodyPr/>
        <a:lstStyle/>
        <a:p>
          <a:endParaRPr lang="en-US"/>
        </a:p>
      </dgm:t>
    </dgm:pt>
    <dgm:pt modelId="{5906ADC6-3EE9-47D3-BD61-251191F18DD1}">
      <dgm:prSet/>
      <dgm:spPr/>
      <dgm:t>
        <a:bodyPr/>
        <a:lstStyle/>
        <a:p>
          <a:pPr>
            <a:defRPr cap="all"/>
          </a:pPr>
          <a:r>
            <a:rPr lang="en-US"/>
            <a:t>Screen Time</a:t>
          </a:r>
        </a:p>
      </dgm:t>
    </dgm:pt>
    <dgm:pt modelId="{25A27B06-7B66-4163-B80F-B51A72A9AD0B}" type="parTrans" cxnId="{2E61A383-2A24-4E49-947A-4E4A87FA9A6F}">
      <dgm:prSet/>
      <dgm:spPr/>
      <dgm:t>
        <a:bodyPr/>
        <a:lstStyle/>
        <a:p>
          <a:endParaRPr lang="en-US"/>
        </a:p>
      </dgm:t>
    </dgm:pt>
    <dgm:pt modelId="{4337AAE5-C9CE-42AB-AB3F-55FAABC94D7F}" type="sibTrans" cxnId="{2E61A383-2A24-4E49-947A-4E4A87FA9A6F}">
      <dgm:prSet/>
      <dgm:spPr/>
      <dgm:t>
        <a:bodyPr/>
        <a:lstStyle/>
        <a:p>
          <a:endParaRPr lang="en-US"/>
        </a:p>
      </dgm:t>
    </dgm:pt>
    <dgm:pt modelId="{941F4C16-D246-42E5-9D18-777BF75FDDE5}">
      <dgm:prSet/>
      <dgm:spPr/>
      <dgm:t>
        <a:bodyPr/>
        <a:lstStyle/>
        <a:p>
          <a:pPr>
            <a:defRPr cap="all"/>
          </a:pPr>
          <a:r>
            <a:rPr lang="en-US"/>
            <a:t>Exercise</a:t>
          </a:r>
        </a:p>
      </dgm:t>
    </dgm:pt>
    <dgm:pt modelId="{D2ADC886-AFD1-45AB-A267-D2133255257A}" type="parTrans" cxnId="{CA030AC5-2E7A-4812-83C8-FC114E458007}">
      <dgm:prSet/>
      <dgm:spPr/>
      <dgm:t>
        <a:bodyPr/>
        <a:lstStyle/>
        <a:p>
          <a:endParaRPr lang="en-US"/>
        </a:p>
      </dgm:t>
    </dgm:pt>
    <dgm:pt modelId="{F5037A94-2606-4E23-9E09-9C3EE97C51D8}" type="sibTrans" cxnId="{CA030AC5-2E7A-4812-83C8-FC114E458007}">
      <dgm:prSet/>
      <dgm:spPr/>
      <dgm:t>
        <a:bodyPr/>
        <a:lstStyle/>
        <a:p>
          <a:endParaRPr lang="en-US"/>
        </a:p>
      </dgm:t>
    </dgm:pt>
    <dgm:pt modelId="{60668B1B-F2C3-43A9-84FB-D25586F7F0C8}" type="pres">
      <dgm:prSet presAssocID="{51C8088D-C987-452E-909C-64377F63AC5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96B0F0-E406-4E2F-9061-8A08688995EA}" type="pres">
      <dgm:prSet presAssocID="{053325F1-5DA2-4526-9EAF-0670000D2376}" presName="compNode" presStyleCnt="0"/>
      <dgm:spPr/>
    </dgm:pt>
    <dgm:pt modelId="{BA771F9F-F283-43F6-94F6-843E4FAE7AC6}" type="pres">
      <dgm:prSet presAssocID="{053325F1-5DA2-4526-9EAF-0670000D2376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22D8BBF-1484-4A50-89F1-E29958C1E806}" type="pres">
      <dgm:prSet presAssocID="{053325F1-5DA2-4526-9EAF-0670000D23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Daily Calendar"/>
        </a:ext>
      </dgm:extLst>
    </dgm:pt>
    <dgm:pt modelId="{CE55E1E9-A7B6-45F4-B00C-6CCBAD0678CF}" type="pres">
      <dgm:prSet presAssocID="{053325F1-5DA2-4526-9EAF-0670000D2376}" presName="spaceRect" presStyleCnt="0"/>
      <dgm:spPr/>
    </dgm:pt>
    <dgm:pt modelId="{05F0F4CE-1AC1-4B8C-866C-8F0193467B73}" type="pres">
      <dgm:prSet presAssocID="{053325F1-5DA2-4526-9EAF-0670000D2376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9AFEE19-D827-4D63-A314-7638A0A87AE9}" type="pres">
      <dgm:prSet presAssocID="{B34D6921-A45B-403A-AC07-D70B85E1C569}" presName="sibTrans" presStyleCnt="0"/>
      <dgm:spPr/>
    </dgm:pt>
    <dgm:pt modelId="{928DC3CD-C24B-4E89-BC25-857CCC45D6E0}" type="pres">
      <dgm:prSet presAssocID="{65FD433B-DBC6-45E5-8E37-1A8CED81CEC8}" presName="compNode" presStyleCnt="0"/>
      <dgm:spPr/>
    </dgm:pt>
    <dgm:pt modelId="{59270BBD-A4D3-4A44-B9C9-2ECE550807FF}" type="pres">
      <dgm:prSet presAssocID="{65FD433B-DBC6-45E5-8E37-1A8CED81CEC8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98EEA299-9136-42CD-B03E-9DDEDEA9E7A9}" type="pres">
      <dgm:prSet presAssocID="{65FD433B-DBC6-45E5-8E37-1A8CED81CEC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Thermometer"/>
        </a:ext>
      </dgm:extLst>
    </dgm:pt>
    <dgm:pt modelId="{F5761E99-9776-4D9A-AFD1-5C97CE1D8B15}" type="pres">
      <dgm:prSet presAssocID="{65FD433B-DBC6-45E5-8E37-1A8CED81CEC8}" presName="spaceRect" presStyleCnt="0"/>
      <dgm:spPr/>
    </dgm:pt>
    <dgm:pt modelId="{002F18A2-8D5F-46B7-BC2D-55EFFAABE12C}" type="pres">
      <dgm:prSet presAssocID="{65FD433B-DBC6-45E5-8E37-1A8CED81CEC8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2F9BD92-81D2-4CDC-B76B-617847CD1B61}" type="pres">
      <dgm:prSet presAssocID="{1C8D5BA3-82CC-476E-A62F-8664EA1BB522}" presName="sibTrans" presStyleCnt="0"/>
      <dgm:spPr/>
    </dgm:pt>
    <dgm:pt modelId="{2B221188-D54F-4525-B29A-6C43759F141E}" type="pres">
      <dgm:prSet presAssocID="{9B82C878-065E-4282-9A08-CC27AAA19C5A}" presName="compNode" presStyleCnt="0"/>
      <dgm:spPr/>
    </dgm:pt>
    <dgm:pt modelId="{25E91335-1368-4546-A64F-0C86975465A8}" type="pres">
      <dgm:prSet presAssocID="{9B82C878-065E-4282-9A08-CC27AAA19C5A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2FB1836-B91B-49CD-A68B-9A7F8166D194}" type="pres">
      <dgm:prSet presAssocID="{9B82C878-065E-4282-9A08-CC27AAA19C5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offee"/>
        </a:ext>
      </dgm:extLst>
    </dgm:pt>
    <dgm:pt modelId="{CA5D25B7-0C84-4BF6-87B5-F0DEC9002867}" type="pres">
      <dgm:prSet presAssocID="{9B82C878-065E-4282-9A08-CC27AAA19C5A}" presName="spaceRect" presStyleCnt="0"/>
      <dgm:spPr/>
    </dgm:pt>
    <dgm:pt modelId="{59BC39A0-D80C-48BB-ADE3-35AFCCEFB03B}" type="pres">
      <dgm:prSet presAssocID="{9B82C878-065E-4282-9A08-CC27AAA19C5A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DC77DD6-18D1-4E52-82CD-4911F026BA23}" type="pres">
      <dgm:prSet presAssocID="{53DAFB94-33E2-435C-B625-92F85BE032FE}" presName="sibTrans" presStyleCnt="0"/>
      <dgm:spPr/>
    </dgm:pt>
    <dgm:pt modelId="{66E5A7E7-1D66-4167-B70E-3BED5947545A}" type="pres">
      <dgm:prSet presAssocID="{507DE906-0E09-4DA5-BAA3-238ADCE1EA2F}" presName="compNode" presStyleCnt="0"/>
      <dgm:spPr/>
    </dgm:pt>
    <dgm:pt modelId="{4BF7C15B-31C7-4C1F-BBEE-9339AB32E35F}" type="pres">
      <dgm:prSet presAssocID="{507DE906-0E09-4DA5-BAA3-238ADCE1EA2F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9ACFA582-9474-4E85-BC36-36E2C9AA4D4A}" type="pres">
      <dgm:prSet presAssocID="{507DE906-0E09-4DA5-BAA3-238ADCE1EA2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hampagne Glasses"/>
        </a:ext>
      </dgm:extLst>
    </dgm:pt>
    <dgm:pt modelId="{D46FEC26-E232-4FDC-806E-3A87E9C67B11}" type="pres">
      <dgm:prSet presAssocID="{507DE906-0E09-4DA5-BAA3-238ADCE1EA2F}" presName="spaceRect" presStyleCnt="0"/>
      <dgm:spPr/>
    </dgm:pt>
    <dgm:pt modelId="{B9EF6A55-7119-4006-80C0-2ADC81E07FBE}" type="pres">
      <dgm:prSet presAssocID="{507DE906-0E09-4DA5-BAA3-238ADCE1EA2F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6C51B02-9618-4B16-8503-BE281A4B4710}" type="pres">
      <dgm:prSet presAssocID="{3261FBF5-C5F0-4F75-88CC-1EDFFE58DE5A}" presName="sibTrans" presStyleCnt="0"/>
      <dgm:spPr/>
    </dgm:pt>
    <dgm:pt modelId="{0EDA8F63-9039-43E2-9370-D5ED0BD6992F}" type="pres">
      <dgm:prSet presAssocID="{5906ADC6-3EE9-47D3-BD61-251191F18DD1}" presName="compNode" presStyleCnt="0"/>
      <dgm:spPr/>
    </dgm:pt>
    <dgm:pt modelId="{6777F42F-1AC1-499C-B269-2C3CCA360F52}" type="pres">
      <dgm:prSet presAssocID="{5906ADC6-3EE9-47D3-BD61-251191F18DD1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61ED9D4-5E48-4D3F-A8D5-3E5A779FB330}" type="pres">
      <dgm:prSet presAssocID="{5906ADC6-3EE9-47D3-BD61-251191F18DD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topwatch"/>
        </a:ext>
      </dgm:extLst>
    </dgm:pt>
    <dgm:pt modelId="{C9DADE31-C0AD-4558-A695-E4E6FA37E1A6}" type="pres">
      <dgm:prSet presAssocID="{5906ADC6-3EE9-47D3-BD61-251191F18DD1}" presName="spaceRect" presStyleCnt="0"/>
      <dgm:spPr/>
    </dgm:pt>
    <dgm:pt modelId="{BCE48040-19D0-4B8F-BE8D-299527798B87}" type="pres">
      <dgm:prSet presAssocID="{5906ADC6-3EE9-47D3-BD61-251191F18DD1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D3E6B64-EDD8-4260-96CD-02B42712A682}" type="pres">
      <dgm:prSet presAssocID="{4337AAE5-C9CE-42AB-AB3F-55FAABC94D7F}" presName="sibTrans" presStyleCnt="0"/>
      <dgm:spPr/>
    </dgm:pt>
    <dgm:pt modelId="{A088EC60-5C9F-45A2-9899-DF119F9B7F13}" type="pres">
      <dgm:prSet presAssocID="{941F4C16-D246-42E5-9D18-777BF75FDDE5}" presName="compNode" presStyleCnt="0"/>
      <dgm:spPr/>
    </dgm:pt>
    <dgm:pt modelId="{83B6A1F0-6AEF-4601-843A-36D90E937479}" type="pres">
      <dgm:prSet presAssocID="{941F4C16-D246-42E5-9D18-777BF75FDDE5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6B4AF171-65C0-40A1-BAD6-341A0B4EA387}" type="pres">
      <dgm:prSet presAssocID="{941F4C16-D246-42E5-9D18-777BF75FDDE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Gymnast - Rings"/>
        </a:ext>
      </dgm:extLst>
    </dgm:pt>
    <dgm:pt modelId="{0A5A047E-AFD5-4F01-86C5-AB6CB35136A3}" type="pres">
      <dgm:prSet presAssocID="{941F4C16-D246-42E5-9D18-777BF75FDDE5}" presName="spaceRect" presStyleCnt="0"/>
      <dgm:spPr/>
    </dgm:pt>
    <dgm:pt modelId="{CC40A58C-2AC5-4E26-BBB1-6A25997DD13F}" type="pres">
      <dgm:prSet presAssocID="{941F4C16-D246-42E5-9D18-777BF75FDDE5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806BC5-3955-473B-B2AC-0EBC7DFC223C}" type="presOf" srcId="{053325F1-5DA2-4526-9EAF-0670000D2376}" destId="{05F0F4CE-1AC1-4B8C-866C-8F0193467B73}" srcOrd="0" destOrd="0" presId="urn:microsoft.com/office/officeart/2018/5/layout/IconLeafLabelList"/>
    <dgm:cxn modelId="{71029414-7468-41C4-906A-F237C1CC1406}" type="presOf" srcId="{9B82C878-065E-4282-9A08-CC27AAA19C5A}" destId="{59BC39A0-D80C-48BB-ADE3-35AFCCEFB03B}" srcOrd="0" destOrd="0" presId="urn:microsoft.com/office/officeart/2018/5/layout/IconLeafLabelList"/>
    <dgm:cxn modelId="{2E61A383-2A24-4E49-947A-4E4A87FA9A6F}" srcId="{51C8088D-C987-452E-909C-64377F63AC54}" destId="{5906ADC6-3EE9-47D3-BD61-251191F18DD1}" srcOrd="4" destOrd="0" parTransId="{25A27B06-7B66-4163-B80F-B51A72A9AD0B}" sibTransId="{4337AAE5-C9CE-42AB-AB3F-55FAABC94D7F}"/>
    <dgm:cxn modelId="{E010DDF5-8E63-4B76-A7A8-2085DD3C5627}" srcId="{51C8088D-C987-452E-909C-64377F63AC54}" destId="{65FD433B-DBC6-45E5-8E37-1A8CED81CEC8}" srcOrd="1" destOrd="0" parTransId="{7BAD6553-E958-4289-A1C4-214BE4EE6D02}" sibTransId="{1C8D5BA3-82CC-476E-A62F-8664EA1BB522}"/>
    <dgm:cxn modelId="{29C0F12E-E315-467A-814A-69FC62C394EC}" type="presOf" srcId="{5906ADC6-3EE9-47D3-BD61-251191F18DD1}" destId="{BCE48040-19D0-4B8F-BE8D-299527798B87}" srcOrd="0" destOrd="0" presId="urn:microsoft.com/office/officeart/2018/5/layout/IconLeafLabelList"/>
    <dgm:cxn modelId="{25AA5BBB-B7C2-4CE5-A4E3-1AC79802D3BB}" type="presOf" srcId="{941F4C16-D246-42E5-9D18-777BF75FDDE5}" destId="{CC40A58C-2AC5-4E26-BBB1-6A25997DD13F}" srcOrd="0" destOrd="0" presId="urn:microsoft.com/office/officeart/2018/5/layout/IconLeafLabelList"/>
    <dgm:cxn modelId="{38EBF1CC-C17A-4B1A-8268-A10FC07C6F49}" type="presOf" srcId="{51C8088D-C987-452E-909C-64377F63AC54}" destId="{60668B1B-F2C3-43A9-84FB-D25586F7F0C8}" srcOrd="0" destOrd="0" presId="urn:microsoft.com/office/officeart/2018/5/layout/IconLeafLabelList"/>
    <dgm:cxn modelId="{EDE4525A-1CE8-43DE-987B-77F818DCE7EC}" srcId="{51C8088D-C987-452E-909C-64377F63AC54}" destId="{9B82C878-065E-4282-9A08-CC27AAA19C5A}" srcOrd="2" destOrd="0" parTransId="{B34C90C4-7636-41DB-8BD7-A0955394FA8C}" sibTransId="{53DAFB94-33E2-435C-B625-92F85BE032FE}"/>
    <dgm:cxn modelId="{BB50367E-FA07-45B3-8572-78E600DAC3B0}" srcId="{51C8088D-C987-452E-909C-64377F63AC54}" destId="{053325F1-5DA2-4526-9EAF-0670000D2376}" srcOrd="0" destOrd="0" parTransId="{6738CDEF-AD16-4CC2-A101-4038418E61F3}" sibTransId="{B34D6921-A45B-403A-AC07-D70B85E1C569}"/>
    <dgm:cxn modelId="{686B4C36-29BF-4A35-9875-D9294072FB56}" type="presOf" srcId="{507DE906-0E09-4DA5-BAA3-238ADCE1EA2F}" destId="{B9EF6A55-7119-4006-80C0-2ADC81E07FBE}" srcOrd="0" destOrd="0" presId="urn:microsoft.com/office/officeart/2018/5/layout/IconLeafLabelList"/>
    <dgm:cxn modelId="{CA030AC5-2E7A-4812-83C8-FC114E458007}" srcId="{51C8088D-C987-452E-909C-64377F63AC54}" destId="{941F4C16-D246-42E5-9D18-777BF75FDDE5}" srcOrd="5" destOrd="0" parTransId="{D2ADC886-AFD1-45AB-A267-D2133255257A}" sibTransId="{F5037A94-2606-4E23-9E09-9C3EE97C51D8}"/>
    <dgm:cxn modelId="{14C200DF-19F2-48F5-801C-0EDE4E4A6E6F}" type="presOf" srcId="{65FD433B-DBC6-45E5-8E37-1A8CED81CEC8}" destId="{002F18A2-8D5F-46B7-BC2D-55EFFAABE12C}" srcOrd="0" destOrd="0" presId="urn:microsoft.com/office/officeart/2018/5/layout/IconLeafLabelList"/>
    <dgm:cxn modelId="{116C93A5-F867-4AC4-9A4E-8AF1E32BE66A}" srcId="{51C8088D-C987-452E-909C-64377F63AC54}" destId="{507DE906-0E09-4DA5-BAA3-238ADCE1EA2F}" srcOrd="3" destOrd="0" parTransId="{FFC8460F-9F30-4AF5-A8C9-C4A7869223A0}" sibTransId="{3261FBF5-C5F0-4F75-88CC-1EDFFE58DE5A}"/>
    <dgm:cxn modelId="{A58BB81E-1E01-4D5B-9DF1-56AA733BBED7}" type="presParOf" srcId="{60668B1B-F2C3-43A9-84FB-D25586F7F0C8}" destId="{7D96B0F0-E406-4E2F-9061-8A08688995EA}" srcOrd="0" destOrd="0" presId="urn:microsoft.com/office/officeart/2018/5/layout/IconLeafLabelList"/>
    <dgm:cxn modelId="{59CEBBCB-BC4F-4535-BDD1-ADABC3D5C32D}" type="presParOf" srcId="{7D96B0F0-E406-4E2F-9061-8A08688995EA}" destId="{BA771F9F-F283-43F6-94F6-843E4FAE7AC6}" srcOrd="0" destOrd="0" presId="urn:microsoft.com/office/officeart/2018/5/layout/IconLeafLabelList"/>
    <dgm:cxn modelId="{D79983F3-C8CE-4998-AFEC-E3D1725BE801}" type="presParOf" srcId="{7D96B0F0-E406-4E2F-9061-8A08688995EA}" destId="{522D8BBF-1484-4A50-89F1-E29958C1E806}" srcOrd="1" destOrd="0" presId="urn:microsoft.com/office/officeart/2018/5/layout/IconLeafLabelList"/>
    <dgm:cxn modelId="{8623AF1A-0979-4809-81AA-B41F027AFBA5}" type="presParOf" srcId="{7D96B0F0-E406-4E2F-9061-8A08688995EA}" destId="{CE55E1E9-A7B6-45F4-B00C-6CCBAD0678CF}" srcOrd="2" destOrd="0" presId="urn:microsoft.com/office/officeart/2018/5/layout/IconLeafLabelList"/>
    <dgm:cxn modelId="{382D18DB-EC6C-4812-B960-E96BF980C620}" type="presParOf" srcId="{7D96B0F0-E406-4E2F-9061-8A08688995EA}" destId="{05F0F4CE-1AC1-4B8C-866C-8F0193467B73}" srcOrd="3" destOrd="0" presId="urn:microsoft.com/office/officeart/2018/5/layout/IconLeafLabelList"/>
    <dgm:cxn modelId="{C07A71FA-1463-48EF-9257-042E3E0DAA78}" type="presParOf" srcId="{60668B1B-F2C3-43A9-84FB-D25586F7F0C8}" destId="{D9AFEE19-D827-4D63-A314-7638A0A87AE9}" srcOrd="1" destOrd="0" presId="urn:microsoft.com/office/officeart/2018/5/layout/IconLeafLabelList"/>
    <dgm:cxn modelId="{E254E607-8752-4E96-9557-4F7D186D06B3}" type="presParOf" srcId="{60668B1B-F2C3-43A9-84FB-D25586F7F0C8}" destId="{928DC3CD-C24B-4E89-BC25-857CCC45D6E0}" srcOrd="2" destOrd="0" presId="urn:microsoft.com/office/officeart/2018/5/layout/IconLeafLabelList"/>
    <dgm:cxn modelId="{465CE76A-C3A8-4D5C-A78A-EC9D2AE8FFFC}" type="presParOf" srcId="{928DC3CD-C24B-4E89-BC25-857CCC45D6E0}" destId="{59270BBD-A4D3-4A44-B9C9-2ECE550807FF}" srcOrd="0" destOrd="0" presId="urn:microsoft.com/office/officeart/2018/5/layout/IconLeafLabelList"/>
    <dgm:cxn modelId="{441E982C-0781-4DDA-BF28-AD79661570FA}" type="presParOf" srcId="{928DC3CD-C24B-4E89-BC25-857CCC45D6E0}" destId="{98EEA299-9136-42CD-B03E-9DDEDEA9E7A9}" srcOrd="1" destOrd="0" presId="urn:microsoft.com/office/officeart/2018/5/layout/IconLeafLabelList"/>
    <dgm:cxn modelId="{4A28A976-DF54-4999-8129-8630BD6AD14D}" type="presParOf" srcId="{928DC3CD-C24B-4E89-BC25-857CCC45D6E0}" destId="{F5761E99-9776-4D9A-AFD1-5C97CE1D8B15}" srcOrd="2" destOrd="0" presId="urn:microsoft.com/office/officeart/2018/5/layout/IconLeafLabelList"/>
    <dgm:cxn modelId="{F106D859-38F8-42FC-8B93-B705E4988A3A}" type="presParOf" srcId="{928DC3CD-C24B-4E89-BC25-857CCC45D6E0}" destId="{002F18A2-8D5F-46B7-BC2D-55EFFAABE12C}" srcOrd="3" destOrd="0" presId="urn:microsoft.com/office/officeart/2018/5/layout/IconLeafLabelList"/>
    <dgm:cxn modelId="{957EB8DA-8361-4602-8A73-5F5CB5FA7B77}" type="presParOf" srcId="{60668B1B-F2C3-43A9-84FB-D25586F7F0C8}" destId="{92F9BD92-81D2-4CDC-B76B-617847CD1B61}" srcOrd="3" destOrd="0" presId="urn:microsoft.com/office/officeart/2018/5/layout/IconLeafLabelList"/>
    <dgm:cxn modelId="{C6B6A755-15C3-4337-811A-D23FB65A726B}" type="presParOf" srcId="{60668B1B-F2C3-43A9-84FB-D25586F7F0C8}" destId="{2B221188-D54F-4525-B29A-6C43759F141E}" srcOrd="4" destOrd="0" presId="urn:microsoft.com/office/officeart/2018/5/layout/IconLeafLabelList"/>
    <dgm:cxn modelId="{BD299475-3CC4-44E0-B03A-6788A1F232FB}" type="presParOf" srcId="{2B221188-D54F-4525-B29A-6C43759F141E}" destId="{25E91335-1368-4546-A64F-0C86975465A8}" srcOrd="0" destOrd="0" presId="urn:microsoft.com/office/officeart/2018/5/layout/IconLeafLabelList"/>
    <dgm:cxn modelId="{44E68B0D-7AD6-47E7-B591-8DCF03F63A98}" type="presParOf" srcId="{2B221188-D54F-4525-B29A-6C43759F141E}" destId="{42FB1836-B91B-49CD-A68B-9A7F8166D194}" srcOrd="1" destOrd="0" presId="urn:microsoft.com/office/officeart/2018/5/layout/IconLeafLabelList"/>
    <dgm:cxn modelId="{9AA3B73B-52FC-457F-9064-B0BCDA72578A}" type="presParOf" srcId="{2B221188-D54F-4525-B29A-6C43759F141E}" destId="{CA5D25B7-0C84-4BF6-87B5-F0DEC9002867}" srcOrd="2" destOrd="0" presId="urn:microsoft.com/office/officeart/2018/5/layout/IconLeafLabelList"/>
    <dgm:cxn modelId="{A69AF7D3-89AC-45FB-81FE-30838B6BBE7F}" type="presParOf" srcId="{2B221188-D54F-4525-B29A-6C43759F141E}" destId="{59BC39A0-D80C-48BB-ADE3-35AFCCEFB03B}" srcOrd="3" destOrd="0" presId="urn:microsoft.com/office/officeart/2018/5/layout/IconLeafLabelList"/>
    <dgm:cxn modelId="{BD2A7F58-5926-43FB-93FC-CF23968A1C8C}" type="presParOf" srcId="{60668B1B-F2C3-43A9-84FB-D25586F7F0C8}" destId="{BDC77DD6-18D1-4E52-82CD-4911F026BA23}" srcOrd="5" destOrd="0" presId="urn:microsoft.com/office/officeart/2018/5/layout/IconLeafLabelList"/>
    <dgm:cxn modelId="{F47B9F7C-2965-4A1A-8E4B-0301A7EF748B}" type="presParOf" srcId="{60668B1B-F2C3-43A9-84FB-D25586F7F0C8}" destId="{66E5A7E7-1D66-4167-B70E-3BED5947545A}" srcOrd="6" destOrd="0" presId="urn:microsoft.com/office/officeart/2018/5/layout/IconLeafLabelList"/>
    <dgm:cxn modelId="{B7E2BE62-54F9-48E2-A0D9-FA155F677B97}" type="presParOf" srcId="{66E5A7E7-1D66-4167-B70E-3BED5947545A}" destId="{4BF7C15B-31C7-4C1F-BBEE-9339AB32E35F}" srcOrd="0" destOrd="0" presId="urn:microsoft.com/office/officeart/2018/5/layout/IconLeafLabelList"/>
    <dgm:cxn modelId="{7DCEF075-F30B-4B5D-BE7E-522D3E602165}" type="presParOf" srcId="{66E5A7E7-1D66-4167-B70E-3BED5947545A}" destId="{9ACFA582-9474-4E85-BC36-36E2C9AA4D4A}" srcOrd="1" destOrd="0" presId="urn:microsoft.com/office/officeart/2018/5/layout/IconLeafLabelList"/>
    <dgm:cxn modelId="{EC7EA3C2-CF46-4348-8630-3E2BA05EB764}" type="presParOf" srcId="{66E5A7E7-1D66-4167-B70E-3BED5947545A}" destId="{D46FEC26-E232-4FDC-806E-3A87E9C67B11}" srcOrd="2" destOrd="0" presId="urn:microsoft.com/office/officeart/2018/5/layout/IconLeafLabelList"/>
    <dgm:cxn modelId="{98AF25B5-35FC-461B-8763-C498D7774828}" type="presParOf" srcId="{66E5A7E7-1D66-4167-B70E-3BED5947545A}" destId="{B9EF6A55-7119-4006-80C0-2ADC81E07FBE}" srcOrd="3" destOrd="0" presId="urn:microsoft.com/office/officeart/2018/5/layout/IconLeafLabelList"/>
    <dgm:cxn modelId="{DDE7A547-B6C4-4B5A-BABD-F4B80FCFCF84}" type="presParOf" srcId="{60668B1B-F2C3-43A9-84FB-D25586F7F0C8}" destId="{26C51B02-9618-4B16-8503-BE281A4B4710}" srcOrd="7" destOrd="0" presId="urn:microsoft.com/office/officeart/2018/5/layout/IconLeafLabelList"/>
    <dgm:cxn modelId="{906605EC-47AC-4F93-9EF2-1A6B1087E96B}" type="presParOf" srcId="{60668B1B-F2C3-43A9-84FB-D25586F7F0C8}" destId="{0EDA8F63-9039-43E2-9370-D5ED0BD6992F}" srcOrd="8" destOrd="0" presId="urn:microsoft.com/office/officeart/2018/5/layout/IconLeafLabelList"/>
    <dgm:cxn modelId="{95D010E0-D05B-4ABA-ADE2-E23F4C13120F}" type="presParOf" srcId="{0EDA8F63-9039-43E2-9370-D5ED0BD6992F}" destId="{6777F42F-1AC1-499C-B269-2C3CCA360F52}" srcOrd="0" destOrd="0" presId="urn:microsoft.com/office/officeart/2018/5/layout/IconLeafLabelList"/>
    <dgm:cxn modelId="{BBC3D1BF-6937-4732-8117-06DC02C8E546}" type="presParOf" srcId="{0EDA8F63-9039-43E2-9370-D5ED0BD6992F}" destId="{B61ED9D4-5E48-4D3F-A8D5-3E5A779FB330}" srcOrd="1" destOrd="0" presId="urn:microsoft.com/office/officeart/2018/5/layout/IconLeafLabelList"/>
    <dgm:cxn modelId="{3067F5F8-C23D-4380-964D-61881A5B2F62}" type="presParOf" srcId="{0EDA8F63-9039-43E2-9370-D5ED0BD6992F}" destId="{C9DADE31-C0AD-4558-A695-E4E6FA37E1A6}" srcOrd="2" destOrd="0" presId="urn:microsoft.com/office/officeart/2018/5/layout/IconLeafLabelList"/>
    <dgm:cxn modelId="{4241FCD2-A138-40B9-874B-46CDE96363C1}" type="presParOf" srcId="{0EDA8F63-9039-43E2-9370-D5ED0BD6992F}" destId="{BCE48040-19D0-4B8F-BE8D-299527798B87}" srcOrd="3" destOrd="0" presId="urn:microsoft.com/office/officeart/2018/5/layout/IconLeafLabelList"/>
    <dgm:cxn modelId="{9E3C4A6C-F883-48D0-9836-203B27DF83B8}" type="presParOf" srcId="{60668B1B-F2C3-43A9-84FB-D25586F7F0C8}" destId="{AD3E6B64-EDD8-4260-96CD-02B42712A682}" srcOrd="9" destOrd="0" presId="urn:microsoft.com/office/officeart/2018/5/layout/IconLeafLabelList"/>
    <dgm:cxn modelId="{DFCD29B7-2A0E-4207-B13D-ADEEF1CED17A}" type="presParOf" srcId="{60668B1B-F2C3-43A9-84FB-D25586F7F0C8}" destId="{A088EC60-5C9F-45A2-9899-DF119F9B7F13}" srcOrd="10" destOrd="0" presId="urn:microsoft.com/office/officeart/2018/5/layout/IconLeafLabelList"/>
    <dgm:cxn modelId="{1405E71A-3C69-46CB-BC6D-AC60CDAE562F}" type="presParOf" srcId="{A088EC60-5C9F-45A2-9899-DF119F9B7F13}" destId="{83B6A1F0-6AEF-4601-843A-36D90E937479}" srcOrd="0" destOrd="0" presId="urn:microsoft.com/office/officeart/2018/5/layout/IconLeafLabelList"/>
    <dgm:cxn modelId="{0F728E0E-2202-4728-B89A-2C94881DE7FD}" type="presParOf" srcId="{A088EC60-5C9F-45A2-9899-DF119F9B7F13}" destId="{6B4AF171-65C0-40A1-BAD6-341A0B4EA387}" srcOrd="1" destOrd="0" presId="urn:microsoft.com/office/officeart/2018/5/layout/IconLeafLabelList"/>
    <dgm:cxn modelId="{DFF1130A-E1AA-478F-8103-D52AB461F349}" type="presParOf" srcId="{A088EC60-5C9F-45A2-9899-DF119F9B7F13}" destId="{0A5A047E-AFD5-4F01-86C5-AB6CB35136A3}" srcOrd="2" destOrd="0" presId="urn:microsoft.com/office/officeart/2018/5/layout/IconLeafLabelList"/>
    <dgm:cxn modelId="{47548E94-67AD-40D0-922F-23DE9CD5BA2E}" type="presParOf" srcId="{A088EC60-5C9F-45A2-9899-DF119F9B7F13}" destId="{CC40A58C-2AC5-4E26-BBB1-6A25997DD13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1FDEE-75BB-462D-8FDF-7608C4FB44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5A08DC-26D8-4C4E-BCD4-1D0F6C05CEDD}">
      <dgm:prSet/>
      <dgm:spPr/>
      <dgm:t>
        <a:bodyPr/>
        <a:lstStyle/>
        <a:p>
          <a:r>
            <a:rPr lang="en-US"/>
            <a:t>Exercise &amp; Friends</a:t>
          </a:r>
        </a:p>
      </dgm:t>
    </dgm:pt>
    <dgm:pt modelId="{84FB99E2-9FA9-49D5-89D7-FE017E3BAC8A}" type="parTrans" cxnId="{25B3D785-2880-4C67-8A4E-6C3D2C5F0077}">
      <dgm:prSet/>
      <dgm:spPr/>
      <dgm:t>
        <a:bodyPr/>
        <a:lstStyle/>
        <a:p>
          <a:endParaRPr lang="en-US"/>
        </a:p>
      </dgm:t>
    </dgm:pt>
    <dgm:pt modelId="{92A48E89-A68C-4003-BD55-C7888365CC2A}" type="sibTrans" cxnId="{25B3D785-2880-4C67-8A4E-6C3D2C5F0077}">
      <dgm:prSet/>
      <dgm:spPr/>
      <dgm:t>
        <a:bodyPr/>
        <a:lstStyle/>
        <a:p>
          <a:endParaRPr lang="en-US"/>
        </a:p>
      </dgm:t>
    </dgm:pt>
    <dgm:pt modelId="{17A3A008-D5D4-46D1-BBB0-CC40BCE142AF}">
      <dgm:prSet/>
      <dgm:spPr/>
      <dgm:t>
        <a:bodyPr/>
        <a:lstStyle/>
        <a:p>
          <a:r>
            <a:rPr lang="en-US"/>
            <a:t>Exercise &amp; Work</a:t>
          </a:r>
        </a:p>
      </dgm:t>
    </dgm:pt>
    <dgm:pt modelId="{420AA7DC-7F24-4B6B-8BC0-705780BF5F0E}" type="parTrans" cxnId="{D7753DD8-678E-48CB-978D-81D680197CFF}">
      <dgm:prSet/>
      <dgm:spPr/>
      <dgm:t>
        <a:bodyPr/>
        <a:lstStyle/>
        <a:p>
          <a:endParaRPr lang="en-US"/>
        </a:p>
      </dgm:t>
    </dgm:pt>
    <dgm:pt modelId="{DF4C4AEF-5920-4563-9479-9BA2D1CBCC78}" type="sibTrans" cxnId="{D7753DD8-678E-48CB-978D-81D680197CFF}">
      <dgm:prSet/>
      <dgm:spPr/>
      <dgm:t>
        <a:bodyPr/>
        <a:lstStyle/>
        <a:p>
          <a:endParaRPr lang="en-US"/>
        </a:p>
      </dgm:t>
    </dgm:pt>
    <dgm:pt modelId="{6D354C19-44A4-4D11-957A-0EAB6B31A68F}">
      <dgm:prSet/>
      <dgm:spPr/>
      <dgm:t>
        <a:bodyPr/>
        <a:lstStyle/>
        <a:p>
          <a:r>
            <a:rPr lang="en-US"/>
            <a:t>Driving &amp; Work</a:t>
          </a:r>
        </a:p>
      </dgm:t>
    </dgm:pt>
    <dgm:pt modelId="{D07A38BD-3D53-459C-B011-E9A575FD6694}" type="parTrans" cxnId="{D60F6E8E-C157-4E8C-AE47-CA414D1518A1}">
      <dgm:prSet/>
      <dgm:spPr/>
      <dgm:t>
        <a:bodyPr/>
        <a:lstStyle/>
        <a:p>
          <a:endParaRPr lang="en-US"/>
        </a:p>
      </dgm:t>
    </dgm:pt>
    <dgm:pt modelId="{1ACD0500-5EB8-4F40-A02B-F699BD8E938E}" type="sibTrans" cxnId="{D60F6E8E-C157-4E8C-AE47-CA414D1518A1}">
      <dgm:prSet/>
      <dgm:spPr/>
      <dgm:t>
        <a:bodyPr/>
        <a:lstStyle/>
        <a:p>
          <a:endParaRPr lang="en-US"/>
        </a:p>
      </dgm:t>
    </dgm:pt>
    <dgm:pt modelId="{031FD10A-FE47-4EB5-AE9F-E3685C2EE8E2}">
      <dgm:prSet/>
      <dgm:spPr/>
      <dgm:t>
        <a:bodyPr/>
        <a:lstStyle/>
        <a:p>
          <a:r>
            <a:rPr lang="en-US"/>
            <a:t>Reading &amp; Kids</a:t>
          </a:r>
        </a:p>
      </dgm:t>
    </dgm:pt>
    <dgm:pt modelId="{08BA8BE6-C081-46EE-83D7-310BC3F1F798}" type="parTrans" cxnId="{0F522071-F19D-456D-99BF-F613FD3CA5A9}">
      <dgm:prSet/>
      <dgm:spPr/>
      <dgm:t>
        <a:bodyPr/>
        <a:lstStyle/>
        <a:p>
          <a:endParaRPr lang="en-US"/>
        </a:p>
      </dgm:t>
    </dgm:pt>
    <dgm:pt modelId="{B8E51D02-B7D3-4AF8-9628-FEA60EFB4F6D}" type="sibTrans" cxnId="{0F522071-F19D-456D-99BF-F613FD3CA5A9}">
      <dgm:prSet/>
      <dgm:spPr/>
      <dgm:t>
        <a:bodyPr/>
        <a:lstStyle/>
        <a:p>
          <a:endParaRPr lang="en-US"/>
        </a:p>
      </dgm:t>
    </dgm:pt>
    <dgm:pt modelId="{635A0CA0-C05A-4314-B8BE-25C76BDDEB7B}">
      <dgm:prSet/>
      <dgm:spPr/>
      <dgm:t>
        <a:bodyPr/>
        <a:lstStyle/>
        <a:p>
          <a:r>
            <a:rPr lang="en-US"/>
            <a:t>Charity &amp; Social Life</a:t>
          </a:r>
        </a:p>
      </dgm:t>
    </dgm:pt>
    <dgm:pt modelId="{1224FC12-6E0C-48DF-89C0-9EC51DF67B9B}" type="parTrans" cxnId="{B2431844-297F-434B-A999-EF4C53F49B73}">
      <dgm:prSet/>
      <dgm:spPr/>
      <dgm:t>
        <a:bodyPr/>
        <a:lstStyle/>
        <a:p>
          <a:endParaRPr lang="en-US"/>
        </a:p>
      </dgm:t>
    </dgm:pt>
    <dgm:pt modelId="{572A6A34-9A62-4BA0-8970-D9BAFB6D4C8F}" type="sibTrans" cxnId="{B2431844-297F-434B-A999-EF4C53F49B73}">
      <dgm:prSet/>
      <dgm:spPr/>
      <dgm:t>
        <a:bodyPr/>
        <a:lstStyle/>
        <a:p>
          <a:endParaRPr lang="en-US"/>
        </a:p>
      </dgm:t>
    </dgm:pt>
    <dgm:pt modelId="{854A71FA-32DF-4F94-8598-DCF8860A599A}">
      <dgm:prSet/>
      <dgm:spPr/>
      <dgm:t>
        <a:bodyPr/>
        <a:lstStyle/>
        <a:p>
          <a:r>
            <a:rPr lang="en-US"/>
            <a:t>Others?</a:t>
          </a:r>
        </a:p>
      </dgm:t>
    </dgm:pt>
    <dgm:pt modelId="{F91AABB8-EA2C-4A77-B2FB-A1C7BD3B3B8D}" type="parTrans" cxnId="{2E2B4F4B-A5D8-4E94-890C-F7ABAE69E01F}">
      <dgm:prSet/>
      <dgm:spPr/>
      <dgm:t>
        <a:bodyPr/>
        <a:lstStyle/>
        <a:p>
          <a:endParaRPr lang="en-US"/>
        </a:p>
      </dgm:t>
    </dgm:pt>
    <dgm:pt modelId="{458FCFEC-FEFE-4D16-AF17-05AE2B5625CD}" type="sibTrans" cxnId="{2E2B4F4B-A5D8-4E94-890C-F7ABAE69E01F}">
      <dgm:prSet/>
      <dgm:spPr/>
      <dgm:t>
        <a:bodyPr/>
        <a:lstStyle/>
        <a:p>
          <a:endParaRPr lang="en-US"/>
        </a:p>
      </dgm:t>
    </dgm:pt>
    <dgm:pt modelId="{AEE83DBB-E1D9-495B-9D71-7ABC41A22720}" type="pres">
      <dgm:prSet presAssocID="{DE71FDEE-75BB-462D-8FDF-7608C4FB44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ECE01-50F2-42C2-85FC-2C2EE1D16239}" type="pres">
      <dgm:prSet presAssocID="{805A08DC-26D8-4C4E-BCD4-1D0F6C05CE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FA49E-B0F9-4905-8838-B91489A34195}" type="pres">
      <dgm:prSet presAssocID="{92A48E89-A68C-4003-BD55-C7888365CC2A}" presName="spacer" presStyleCnt="0"/>
      <dgm:spPr/>
    </dgm:pt>
    <dgm:pt modelId="{425ADAE6-8842-4310-894C-04B5385B74C2}" type="pres">
      <dgm:prSet presAssocID="{17A3A008-D5D4-46D1-BBB0-CC40BCE142A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EDBE0-2C2F-43C0-9308-FE224E8CF0A4}" type="pres">
      <dgm:prSet presAssocID="{DF4C4AEF-5920-4563-9479-9BA2D1CBCC78}" presName="spacer" presStyleCnt="0"/>
      <dgm:spPr/>
    </dgm:pt>
    <dgm:pt modelId="{62AFFA1A-6212-4145-8180-9AB8DCE645D8}" type="pres">
      <dgm:prSet presAssocID="{6D354C19-44A4-4D11-957A-0EAB6B31A68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55365-84C0-48A1-9D26-9762E8C7D7EB}" type="pres">
      <dgm:prSet presAssocID="{1ACD0500-5EB8-4F40-A02B-F699BD8E938E}" presName="spacer" presStyleCnt="0"/>
      <dgm:spPr/>
    </dgm:pt>
    <dgm:pt modelId="{04E341F4-43DF-4BA4-A074-8BF18A2B5258}" type="pres">
      <dgm:prSet presAssocID="{031FD10A-FE47-4EB5-AE9F-E3685C2EE8E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9F4A6-4312-44A9-BE72-D8947E99060D}" type="pres">
      <dgm:prSet presAssocID="{B8E51D02-B7D3-4AF8-9628-FEA60EFB4F6D}" presName="spacer" presStyleCnt="0"/>
      <dgm:spPr/>
    </dgm:pt>
    <dgm:pt modelId="{6AF1DF38-768F-43AF-AB20-6477C7385566}" type="pres">
      <dgm:prSet presAssocID="{635A0CA0-C05A-4314-B8BE-25C76BDDEB7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8D70C-4DCD-49FC-AFF4-A46F81583319}" type="pres">
      <dgm:prSet presAssocID="{572A6A34-9A62-4BA0-8970-D9BAFB6D4C8F}" presName="spacer" presStyleCnt="0"/>
      <dgm:spPr/>
    </dgm:pt>
    <dgm:pt modelId="{3B0C1CD6-AD34-41FF-BCE2-73D2AC5A90ED}" type="pres">
      <dgm:prSet presAssocID="{854A71FA-32DF-4F94-8598-DCF8860A599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E04727-C903-421B-8D2D-FF93C653909B}" type="presOf" srcId="{031FD10A-FE47-4EB5-AE9F-E3685C2EE8E2}" destId="{04E341F4-43DF-4BA4-A074-8BF18A2B5258}" srcOrd="0" destOrd="0" presId="urn:microsoft.com/office/officeart/2005/8/layout/vList2"/>
    <dgm:cxn modelId="{E4EB555A-D242-4013-A2AF-B036C7161FC1}" type="presOf" srcId="{DE71FDEE-75BB-462D-8FDF-7608C4FB44FD}" destId="{AEE83DBB-E1D9-495B-9D71-7ABC41A22720}" srcOrd="0" destOrd="0" presId="urn:microsoft.com/office/officeart/2005/8/layout/vList2"/>
    <dgm:cxn modelId="{D60F6E8E-C157-4E8C-AE47-CA414D1518A1}" srcId="{DE71FDEE-75BB-462D-8FDF-7608C4FB44FD}" destId="{6D354C19-44A4-4D11-957A-0EAB6B31A68F}" srcOrd="2" destOrd="0" parTransId="{D07A38BD-3D53-459C-B011-E9A575FD6694}" sibTransId="{1ACD0500-5EB8-4F40-A02B-F699BD8E938E}"/>
    <dgm:cxn modelId="{B2431844-297F-434B-A999-EF4C53F49B73}" srcId="{DE71FDEE-75BB-462D-8FDF-7608C4FB44FD}" destId="{635A0CA0-C05A-4314-B8BE-25C76BDDEB7B}" srcOrd="4" destOrd="0" parTransId="{1224FC12-6E0C-48DF-89C0-9EC51DF67B9B}" sibTransId="{572A6A34-9A62-4BA0-8970-D9BAFB6D4C8F}"/>
    <dgm:cxn modelId="{D7753DD8-678E-48CB-978D-81D680197CFF}" srcId="{DE71FDEE-75BB-462D-8FDF-7608C4FB44FD}" destId="{17A3A008-D5D4-46D1-BBB0-CC40BCE142AF}" srcOrd="1" destOrd="0" parTransId="{420AA7DC-7F24-4B6B-8BC0-705780BF5F0E}" sibTransId="{DF4C4AEF-5920-4563-9479-9BA2D1CBCC78}"/>
    <dgm:cxn modelId="{0F522071-F19D-456D-99BF-F613FD3CA5A9}" srcId="{DE71FDEE-75BB-462D-8FDF-7608C4FB44FD}" destId="{031FD10A-FE47-4EB5-AE9F-E3685C2EE8E2}" srcOrd="3" destOrd="0" parTransId="{08BA8BE6-C081-46EE-83D7-310BC3F1F798}" sibTransId="{B8E51D02-B7D3-4AF8-9628-FEA60EFB4F6D}"/>
    <dgm:cxn modelId="{C6EC5712-A8D6-4EF6-B5E0-E001D7DD3D64}" type="presOf" srcId="{635A0CA0-C05A-4314-B8BE-25C76BDDEB7B}" destId="{6AF1DF38-768F-43AF-AB20-6477C7385566}" srcOrd="0" destOrd="0" presId="urn:microsoft.com/office/officeart/2005/8/layout/vList2"/>
    <dgm:cxn modelId="{6E11D1D5-C339-436D-B919-E6111B285350}" type="presOf" srcId="{6D354C19-44A4-4D11-957A-0EAB6B31A68F}" destId="{62AFFA1A-6212-4145-8180-9AB8DCE645D8}" srcOrd="0" destOrd="0" presId="urn:microsoft.com/office/officeart/2005/8/layout/vList2"/>
    <dgm:cxn modelId="{25B3D785-2880-4C67-8A4E-6C3D2C5F0077}" srcId="{DE71FDEE-75BB-462D-8FDF-7608C4FB44FD}" destId="{805A08DC-26D8-4C4E-BCD4-1D0F6C05CEDD}" srcOrd="0" destOrd="0" parTransId="{84FB99E2-9FA9-49D5-89D7-FE017E3BAC8A}" sibTransId="{92A48E89-A68C-4003-BD55-C7888365CC2A}"/>
    <dgm:cxn modelId="{3CACBF89-46CE-440D-B1BF-A69FAD8684C5}" type="presOf" srcId="{17A3A008-D5D4-46D1-BBB0-CC40BCE142AF}" destId="{425ADAE6-8842-4310-894C-04B5385B74C2}" srcOrd="0" destOrd="0" presId="urn:microsoft.com/office/officeart/2005/8/layout/vList2"/>
    <dgm:cxn modelId="{3EFC9145-F87E-4EF4-9064-2AC8C5D36EFF}" type="presOf" srcId="{805A08DC-26D8-4C4E-BCD4-1D0F6C05CEDD}" destId="{9C7ECE01-50F2-42C2-85FC-2C2EE1D16239}" srcOrd="0" destOrd="0" presId="urn:microsoft.com/office/officeart/2005/8/layout/vList2"/>
    <dgm:cxn modelId="{2D78AFF5-1EB4-4E7E-B952-A6D04F050205}" type="presOf" srcId="{854A71FA-32DF-4F94-8598-DCF8860A599A}" destId="{3B0C1CD6-AD34-41FF-BCE2-73D2AC5A90ED}" srcOrd="0" destOrd="0" presId="urn:microsoft.com/office/officeart/2005/8/layout/vList2"/>
    <dgm:cxn modelId="{2E2B4F4B-A5D8-4E94-890C-F7ABAE69E01F}" srcId="{DE71FDEE-75BB-462D-8FDF-7608C4FB44FD}" destId="{854A71FA-32DF-4F94-8598-DCF8860A599A}" srcOrd="5" destOrd="0" parTransId="{F91AABB8-EA2C-4A77-B2FB-A1C7BD3B3B8D}" sibTransId="{458FCFEC-FEFE-4D16-AF17-05AE2B5625CD}"/>
    <dgm:cxn modelId="{0FABA910-6F77-49CB-B471-B3057DFC261B}" type="presParOf" srcId="{AEE83DBB-E1D9-495B-9D71-7ABC41A22720}" destId="{9C7ECE01-50F2-42C2-85FC-2C2EE1D16239}" srcOrd="0" destOrd="0" presId="urn:microsoft.com/office/officeart/2005/8/layout/vList2"/>
    <dgm:cxn modelId="{C5253B35-384A-4E6B-B810-01EE6113B056}" type="presParOf" srcId="{AEE83DBB-E1D9-495B-9D71-7ABC41A22720}" destId="{7A3FA49E-B0F9-4905-8838-B91489A34195}" srcOrd="1" destOrd="0" presId="urn:microsoft.com/office/officeart/2005/8/layout/vList2"/>
    <dgm:cxn modelId="{655E8F06-24C2-4374-8B0F-635341D92C9C}" type="presParOf" srcId="{AEE83DBB-E1D9-495B-9D71-7ABC41A22720}" destId="{425ADAE6-8842-4310-894C-04B5385B74C2}" srcOrd="2" destOrd="0" presId="urn:microsoft.com/office/officeart/2005/8/layout/vList2"/>
    <dgm:cxn modelId="{4FF21AFB-68AD-4CAD-909E-4AF1261136B0}" type="presParOf" srcId="{AEE83DBB-E1D9-495B-9D71-7ABC41A22720}" destId="{56EEDBE0-2C2F-43C0-9308-FE224E8CF0A4}" srcOrd="3" destOrd="0" presId="urn:microsoft.com/office/officeart/2005/8/layout/vList2"/>
    <dgm:cxn modelId="{178C3E3F-F99A-43AA-8661-733D78F9F804}" type="presParOf" srcId="{AEE83DBB-E1D9-495B-9D71-7ABC41A22720}" destId="{62AFFA1A-6212-4145-8180-9AB8DCE645D8}" srcOrd="4" destOrd="0" presId="urn:microsoft.com/office/officeart/2005/8/layout/vList2"/>
    <dgm:cxn modelId="{E821D985-8BB5-4B45-92BE-87257760407C}" type="presParOf" srcId="{AEE83DBB-E1D9-495B-9D71-7ABC41A22720}" destId="{F3A55365-84C0-48A1-9D26-9762E8C7D7EB}" srcOrd="5" destOrd="0" presId="urn:microsoft.com/office/officeart/2005/8/layout/vList2"/>
    <dgm:cxn modelId="{E5E55DAA-7620-461D-9306-47E3B9F254BB}" type="presParOf" srcId="{AEE83DBB-E1D9-495B-9D71-7ABC41A22720}" destId="{04E341F4-43DF-4BA4-A074-8BF18A2B5258}" srcOrd="6" destOrd="0" presId="urn:microsoft.com/office/officeart/2005/8/layout/vList2"/>
    <dgm:cxn modelId="{EF5C932D-328E-4A07-91CA-7EA80B616D9D}" type="presParOf" srcId="{AEE83DBB-E1D9-495B-9D71-7ABC41A22720}" destId="{5859F4A6-4312-44A9-BE72-D8947E99060D}" srcOrd="7" destOrd="0" presId="urn:microsoft.com/office/officeart/2005/8/layout/vList2"/>
    <dgm:cxn modelId="{DAEC3401-0270-4ABD-BB87-57C6D191EDBD}" type="presParOf" srcId="{AEE83DBB-E1D9-495B-9D71-7ABC41A22720}" destId="{6AF1DF38-768F-43AF-AB20-6477C7385566}" srcOrd="8" destOrd="0" presId="urn:microsoft.com/office/officeart/2005/8/layout/vList2"/>
    <dgm:cxn modelId="{4ED37831-90CB-404A-AAE2-E4009EA65426}" type="presParOf" srcId="{AEE83DBB-E1D9-495B-9D71-7ABC41A22720}" destId="{DBE8D70C-4DCD-49FC-AFF4-A46F81583319}" srcOrd="9" destOrd="0" presId="urn:microsoft.com/office/officeart/2005/8/layout/vList2"/>
    <dgm:cxn modelId="{A2C23FF8-5412-41C7-A859-E23A381C0C65}" type="presParOf" srcId="{AEE83DBB-E1D9-495B-9D71-7ABC41A22720}" destId="{3B0C1CD6-AD34-41FF-BCE2-73D2AC5A90E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3D23D3-4A88-4454-A351-E48FE967E99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46FE1D-1553-4492-987D-FF94C77A469F}">
      <dgm:prSet/>
      <dgm:spPr/>
      <dgm:t>
        <a:bodyPr/>
        <a:lstStyle/>
        <a:p>
          <a:r>
            <a:rPr lang="en-US"/>
            <a:t>House Cleaning</a:t>
          </a:r>
        </a:p>
      </dgm:t>
    </dgm:pt>
    <dgm:pt modelId="{9C1B37F3-F20B-4CFD-B87B-C439F19E61E8}" type="parTrans" cxnId="{05952147-666B-46E6-BE0E-2A3E8730568F}">
      <dgm:prSet/>
      <dgm:spPr/>
      <dgm:t>
        <a:bodyPr/>
        <a:lstStyle/>
        <a:p>
          <a:endParaRPr lang="en-US"/>
        </a:p>
      </dgm:t>
    </dgm:pt>
    <dgm:pt modelId="{188FE4A5-5771-485B-8FE2-284D14250CA7}" type="sibTrans" cxnId="{05952147-666B-46E6-BE0E-2A3E8730568F}">
      <dgm:prSet/>
      <dgm:spPr/>
      <dgm:t>
        <a:bodyPr/>
        <a:lstStyle/>
        <a:p>
          <a:endParaRPr lang="en-US"/>
        </a:p>
      </dgm:t>
    </dgm:pt>
    <dgm:pt modelId="{C697833B-8AF2-4B26-9CB1-FB8F5B2F9650}">
      <dgm:prSet/>
      <dgm:spPr/>
      <dgm:t>
        <a:bodyPr/>
        <a:lstStyle/>
        <a:p>
          <a:r>
            <a:rPr lang="en-US"/>
            <a:t>Trainer</a:t>
          </a:r>
        </a:p>
      </dgm:t>
    </dgm:pt>
    <dgm:pt modelId="{0DA7AE62-8D89-42B4-B0DB-18D8E54A55EA}" type="parTrans" cxnId="{8B04C47B-755F-433C-90B5-4F6216359A82}">
      <dgm:prSet/>
      <dgm:spPr/>
      <dgm:t>
        <a:bodyPr/>
        <a:lstStyle/>
        <a:p>
          <a:endParaRPr lang="en-US"/>
        </a:p>
      </dgm:t>
    </dgm:pt>
    <dgm:pt modelId="{A3AC4991-B814-4579-9C12-946D7390E148}" type="sibTrans" cxnId="{8B04C47B-755F-433C-90B5-4F6216359A82}">
      <dgm:prSet/>
      <dgm:spPr/>
      <dgm:t>
        <a:bodyPr/>
        <a:lstStyle/>
        <a:p>
          <a:endParaRPr lang="en-US"/>
        </a:p>
      </dgm:t>
    </dgm:pt>
    <dgm:pt modelId="{AEE939CE-E413-4F9F-A1A3-2DEA2A2557C2}">
      <dgm:prSet/>
      <dgm:spPr/>
      <dgm:t>
        <a:bodyPr/>
        <a:lstStyle/>
        <a:p>
          <a:r>
            <a:rPr lang="en-US"/>
            <a:t>Meal service</a:t>
          </a:r>
        </a:p>
      </dgm:t>
    </dgm:pt>
    <dgm:pt modelId="{8D72756C-89BE-4B2C-B994-1271E20F7FE8}" type="parTrans" cxnId="{15058D35-3748-49F9-8E74-FAF358F5FE77}">
      <dgm:prSet/>
      <dgm:spPr/>
      <dgm:t>
        <a:bodyPr/>
        <a:lstStyle/>
        <a:p>
          <a:endParaRPr lang="en-US"/>
        </a:p>
      </dgm:t>
    </dgm:pt>
    <dgm:pt modelId="{2B57128D-D69F-45C3-A6D4-7FD99CB58475}" type="sibTrans" cxnId="{15058D35-3748-49F9-8E74-FAF358F5FE77}">
      <dgm:prSet/>
      <dgm:spPr/>
      <dgm:t>
        <a:bodyPr/>
        <a:lstStyle/>
        <a:p>
          <a:endParaRPr lang="en-US"/>
        </a:p>
      </dgm:t>
    </dgm:pt>
    <dgm:pt modelId="{EF7ACB9E-C416-4ABE-83CF-F82F3A990E85}">
      <dgm:prSet/>
      <dgm:spPr/>
      <dgm:t>
        <a:bodyPr/>
        <a:lstStyle/>
        <a:p>
          <a:r>
            <a:rPr lang="en-US"/>
            <a:t>Grocery Delivery</a:t>
          </a:r>
        </a:p>
      </dgm:t>
    </dgm:pt>
    <dgm:pt modelId="{94DACC2B-E598-4A18-BAC7-857A2AF26344}" type="parTrans" cxnId="{CAF1CC6E-E8C2-4FC8-99E4-140B50DDF4A1}">
      <dgm:prSet/>
      <dgm:spPr/>
      <dgm:t>
        <a:bodyPr/>
        <a:lstStyle/>
        <a:p>
          <a:endParaRPr lang="en-US"/>
        </a:p>
      </dgm:t>
    </dgm:pt>
    <dgm:pt modelId="{CA0651FA-DD8C-4D3F-B30F-62386B2DD869}" type="sibTrans" cxnId="{CAF1CC6E-E8C2-4FC8-99E4-140B50DDF4A1}">
      <dgm:prSet/>
      <dgm:spPr/>
      <dgm:t>
        <a:bodyPr/>
        <a:lstStyle/>
        <a:p>
          <a:endParaRPr lang="en-US"/>
        </a:p>
      </dgm:t>
    </dgm:pt>
    <dgm:pt modelId="{BF62C323-E13D-4B71-A0E0-1FE2E461525E}">
      <dgm:prSet/>
      <dgm:spPr/>
      <dgm:t>
        <a:bodyPr/>
        <a:lstStyle/>
        <a:p>
          <a:r>
            <a:rPr lang="en-US"/>
            <a:t>Landscaping/Lawn Care</a:t>
          </a:r>
        </a:p>
      </dgm:t>
    </dgm:pt>
    <dgm:pt modelId="{5CDDBE19-0C91-44DF-9339-6800A4FEDF3E}" type="parTrans" cxnId="{B54E0B40-E199-430C-842A-52FE05E54B95}">
      <dgm:prSet/>
      <dgm:spPr/>
      <dgm:t>
        <a:bodyPr/>
        <a:lstStyle/>
        <a:p>
          <a:endParaRPr lang="en-US"/>
        </a:p>
      </dgm:t>
    </dgm:pt>
    <dgm:pt modelId="{B1EC92D8-29D5-4FB4-B87F-A62A86723160}" type="sibTrans" cxnId="{B54E0B40-E199-430C-842A-52FE05E54B95}">
      <dgm:prSet/>
      <dgm:spPr/>
      <dgm:t>
        <a:bodyPr/>
        <a:lstStyle/>
        <a:p>
          <a:endParaRPr lang="en-US"/>
        </a:p>
      </dgm:t>
    </dgm:pt>
    <dgm:pt modelId="{1D5E6AC5-1E9E-4B56-BB27-BF40AC5FFE8E}">
      <dgm:prSet/>
      <dgm:spPr/>
      <dgm:t>
        <a:bodyPr/>
        <a:lstStyle/>
        <a:p>
          <a:r>
            <a:rPr lang="en-US"/>
            <a:t>Others?</a:t>
          </a:r>
        </a:p>
      </dgm:t>
    </dgm:pt>
    <dgm:pt modelId="{747116AA-74D2-4068-978A-A953A9F0C75B}" type="parTrans" cxnId="{D03FE90D-1EF0-45A3-8A49-EB90FB9F4DA6}">
      <dgm:prSet/>
      <dgm:spPr/>
      <dgm:t>
        <a:bodyPr/>
        <a:lstStyle/>
        <a:p>
          <a:endParaRPr lang="en-US"/>
        </a:p>
      </dgm:t>
    </dgm:pt>
    <dgm:pt modelId="{8FD8D02B-1F37-4851-A95E-FBD378E47B56}" type="sibTrans" cxnId="{D03FE90D-1EF0-45A3-8A49-EB90FB9F4DA6}">
      <dgm:prSet/>
      <dgm:spPr/>
      <dgm:t>
        <a:bodyPr/>
        <a:lstStyle/>
        <a:p>
          <a:endParaRPr lang="en-US"/>
        </a:p>
      </dgm:t>
    </dgm:pt>
    <dgm:pt modelId="{7AF5A622-99F8-40E6-BF66-9E9077AFFF24}" type="pres">
      <dgm:prSet presAssocID="{0B3D23D3-4A88-4454-A351-E48FE967E9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FFAE6-EF6C-46A5-8D41-1F3E5E6C7FCD}" type="pres">
      <dgm:prSet presAssocID="{9746FE1D-1553-4492-987D-FF94C77A469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7652D-8292-42E5-9765-6D1F240A4FE1}" type="pres">
      <dgm:prSet presAssocID="{188FE4A5-5771-485B-8FE2-284D14250CA7}" presName="sibTrans" presStyleCnt="0"/>
      <dgm:spPr/>
    </dgm:pt>
    <dgm:pt modelId="{A00108AE-21F6-477C-BEC8-12283FEC926C}" type="pres">
      <dgm:prSet presAssocID="{C697833B-8AF2-4B26-9CB1-FB8F5B2F965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4E5A6-6CA9-4CAF-91B9-7F12E06EFCC7}" type="pres">
      <dgm:prSet presAssocID="{A3AC4991-B814-4579-9C12-946D7390E148}" presName="sibTrans" presStyleCnt="0"/>
      <dgm:spPr/>
    </dgm:pt>
    <dgm:pt modelId="{7C2E0651-5C21-4696-9E34-D51671AE00A9}" type="pres">
      <dgm:prSet presAssocID="{AEE939CE-E413-4F9F-A1A3-2DEA2A2557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AF751-C34D-495E-BEBA-0E61D6204CC5}" type="pres">
      <dgm:prSet presAssocID="{2B57128D-D69F-45C3-A6D4-7FD99CB58475}" presName="sibTrans" presStyleCnt="0"/>
      <dgm:spPr/>
    </dgm:pt>
    <dgm:pt modelId="{1EEC4B34-BEDE-4707-9A2A-7597AD03C6D3}" type="pres">
      <dgm:prSet presAssocID="{EF7ACB9E-C416-4ABE-83CF-F82F3A990E8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824FA-C289-4D58-8761-9C69FB31FCD2}" type="pres">
      <dgm:prSet presAssocID="{CA0651FA-DD8C-4D3F-B30F-62386B2DD869}" presName="sibTrans" presStyleCnt="0"/>
      <dgm:spPr/>
    </dgm:pt>
    <dgm:pt modelId="{BF9D72FA-9D43-4435-8712-46BFAFA8652D}" type="pres">
      <dgm:prSet presAssocID="{BF62C323-E13D-4B71-A0E0-1FE2E461525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0DE4E-4419-404A-95FD-51CE6F494843}" type="pres">
      <dgm:prSet presAssocID="{B1EC92D8-29D5-4FB4-B87F-A62A86723160}" presName="sibTrans" presStyleCnt="0"/>
      <dgm:spPr/>
    </dgm:pt>
    <dgm:pt modelId="{B419AC09-BF05-4879-B4AD-88A4B50F3176}" type="pres">
      <dgm:prSet presAssocID="{1D5E6AC5-1E9E-4B56-BB27-BF40AC5FFE8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D0CBA-97F9-40B8-86DE-F66B385FB8D8}" type="presOf" srcId="{C697833B-8AF2-4B26-9CB1-FB8F5B2F9650}" destId="{A00108AE-21F6-477C-BEC8-12283FEC926C}" srcOrd="0" destOrd="0" presId="urn:microsoft.com/office/officeart/2005/8/layout/default#2"/>
    <dgm:cxn modelId="{08EFEE47-7BFD-4764-A351-639B6E749E77}" type="presOf" srcId="{BF62C323-E13D-4B71-A0E0-1FE2E461525E}" destId="{BF9D72FA-9D43-4435-8712-46BFAFA8652D}" srcOrd="0" destOrd="0" presId="urn:microsoft.com/office/officeart/2005/8/layout/default#2"/>
    <dgm:cxn modelId="{B54E0B40-E199-430C-842A-52FE05E54B95}" srcId="{0B3D23D3-4A88-4454-A351-E48FE967E999}" destId="{BF62C323-E13D-4B71-A0E0-1FE2E461525E}" srcOrd="4" destOrd="0" parTransId="{5CDDBE19-0C91-44DF-9339-6800A4FEDF3E}" sibTransId="{B1EC92D8-29D5-4FB4-B87F-A62A86723160}"/>
    <dgm:cxn modelId="{03125E21-702B-484F-AD75-BFD1EEE45D8A}" type="presOf" srcId="{0B3D23D3-4A88-4454-A351-E48FE967E999}" destId="{7AF5A622-99F8-40E6-BF66-9E9077AFFF24}" srcOrd="0" destOrd="0" presId="urn:microsoft.com/office/officeart/2005/8/layout/default#2"/>
    <dgm:cxn modelId="{15058D35-3748-49F9-8E74-FAF358F5FE77}" srcId="{0B3D23D3-4A88-4454-A351-E48FE967E999}" destId="{AEE939CE-E413-4F9F-A1A3-2DEA2A2557C2}" srcOrd="2" destOrd="0" parTransId="{8D72756C-89BE-4B2C-B994-1271E20F7FE8}" sibTransId="{2B57128D-D69F-45C3-A6D4-7FD99CB58475}"/>
    <dgm:cxn modelId="{AAA51848-E5C7-440F-AFB0-8EC152B1265C}" type="presOf" srcId="{EF7ACB9E-C416-4ABE-83CF-F82F3A990E85}" destId="{1EEC4B34-BEDE-4707-9A2A-7597AD03C6D3}" srcOrd="0" destOrd="0" presId="urn:microsoft.com/office/officeart/2005/8/layout/default#2"/>
    <dgm:cxn modelId="{043A835C-EC97-4633-9515-0B6DB3C0B84C}" type="presOf" srcId="{AEE939CE-E413-4F9F-A1A3-2DEA2A2557C2}" destId="{7C2E0651-5C21-4696-9E34-D51671AE00A9}" srcOrd="0" destOrd="0" presId="urn:microsoft.com/office/officeart/2005/8/layout/default#2"/>
    <dgm:cxn modelId="{05952147-666B-46E6-BE0E-2A3E8730568F}" srcId="{0B3D23D3-4A88-4454-A351-E48FE967E999}" destId="{9746FE1D-1553-4492-987D-FF94C77A469F}" srcOrd="0" destOrd="0" parTransId="{9C1B37F3-F20B-4CFD-B87B-C439F19E61E8}" sibTransId="{188FE4A5-5771-485B-8FE2-284D14250CA7}"/>
    <dgm:cxn modelId="{8B04C47B-755F-433C-90B5-4F6216359A82}" srcId="{0B3D23D3-4A88-4454-A351-E48FE967E999}" destId="{C697833B-8AF2-4B26-9CB1-FB8F5B2F9650}" srcOrd="1" destOrd="0" parTransId="{0DA7AE62-8D89-42B4-B0DB-18D8E54A55EA}" sibTransId="{A3AC4991-B814-4579-9C12-946D7390E148}"/>
    <dgm:cxn modelId="{D03FE90D-1EF0-45A3-8A49-EB90FB9F4DA6}" srcId="{0B3D23D3-4A88-4454-A351-E48FE967E999}" destId="{1D5E6AC5-1E9E-4B56-BB27-BF40AC5FFE8E}" srcOrd="5" destOrd="0" parTransId="{747116AA-74D2-4068-978A-A953A9F0C75B}" sibTransId="{8FD8D02B-1F37-4851-A95E-FBD378E47B56}"/>
    <dgm:cxn modelId="{CAF1CC6E-E8C2-4FC8-99E4-140B50DDF4A1}" srcId="{0B3D23D3-4A88-4454-A351-E48FE967E999}" destId="{EF7ACB9E-C416-4ABE-83CF-F82F3A990E85}" srcOrd="3" destOrd="0" parTransId="{94DACC2B-E598-4A18-BAC7-857A2AF26344}" sibTransId="{CA0651FA-DD8C-4D3F-B30F-62386B2DD869}"/>
    <dgm:cxn modelId="{6B9E7812-C009-4BE3-9238-E8CA71807E7A}" type="presOf" srcId="{9746FE1D-1553-4492-987D-FF94C77A469F}" destId="{D22FFAE6-EF6C-46A5-8D41-1F3E5E6C7FCD}" srcOrd="0" destOrd="0" presId="urn:microsoft.com/office/officeart/2005/8/layout/default#2"/>
    <dgm:cxn modelId="{673972CA-579A-4C9D-92BD-D16C57EA1714}" type="presOf" srcId="{1D5E6AC5-1E9E-4B56-BB27-BF40AC5FFE8E}" destId="{B419AC09-BF05-4879-B4AD-88A4B50F3176}" srcOrd="0" destOrd="0" presId="urn:microsoft.com/office/officeart/2005/8/layout/default#2"/>
    <dgm:cxn modelId="{8D63D205-4025-4DBD-96EE-1FC556B88A98}" type="presParOf" srcId="{7AF5A622-99F8-40E6-BF66-9E9077AFFF24}" destId="{D22FFAE6-EF6C-46A5-8D41-1F3E5E6C7FCD}" srcOrd="0" destOrd="0" presId="urn:microsoft.com/office/officeart/2005/8/layout/default#2"/>
    <dgm:cxn modelId="{234FE067-FB61-4DB5-A7BF-FC96FF0457DD}" type="presParOf" srcId="{7AF5A622-99F8-40E6-BF66-9E9077AFFF24}" destId="{7EA7652D-8292-42E5-9765-6D1F240A4FE1}" srcOrd="1" destOrd="0" presId="urn:microsoft.com/office/officeart/2005/8/layout/default#2"/>
    <dgm:cxn modelId="{3EAEB9BA-9F0C-4341-90CE-56A6100EABBB}" type="presParOf" srcId="{7AF5A622-99F8-40E6-BF66-9E9077AFFF24}" destId="{A00108AE-21F6-477C-BEC8-12283FEC926C}" srcOrd="2" destOrd="0" presId="urn:microsoft.com/office/officeart/2005/8/layout/default#2"/>
    <dgm:cxn modelId="{B0A74A22-70CD-4872-BFEB-3191C19CC457}" type="presParOf" srcId="{7AF5A622-99F8-40E6-BF66-9E9077AFFF24}" destId="{0424E5A6-6CA9-4CAF-91B9-7F12E06EFCC7}" srcOrd="3" destOrd="0" presId="urn:microsoft.com/office/officeart/2005/8/layout/default#2"/>
    <dgm:cxn modelId="{BF722D65-2C5C-40E6-9F5F-53E9C70851F0}" type="presParOf" srcId="{7AF5A622-99F8-40E6-BF66-9E9077AFFF24}" destId="{7C2E0651-5C21-4696-9E34-D51671AE00A9}" srcOrd="4" destOrd="0" presId="urn:microsoft.com/office/officeart/2005/8/layout/default#2"/>
    <dgm:cxn modelId="{950D4F63-A1A6-449D-93A4-81F15B0DEAED}" type="presParOf" srcId="{7AF5A622-99F8-40E6-BF66-9E9077AFFF24}" destId="{84AAF751-C34D-495E-BEBA-0E61D6204CC5}" srcOrd="5" destOrd="0" presId="urn:microsoft.com/office/officeart/2005/8/layout/default#2"/>
    <dgm:cxn modelId="{3A6A845C-B2BC-4998-8F02-80A3E58268CD}" type="presParOf" srcId="{7AF5A622-99F8-40E6-BF66-9E9077AFFF24}" destId="{1EEC4B34-BEDE-4707-9A2A-7597AD03C6D3}" srcOrd="6" destOrd="0" presId="urn:microsoft.com/office/officeart/2005/8/layout/default#2"/>
    <dgm:cxn modelId="{9A9BB989-3457-4E1B-BC41-B32ADE8912F2}" type="presParOf" srcId="{7AF5A622-99F8-40E6-BF66-9E9077AFFF24}" destId="{41D824FA-C289-4D58-8761-9C69FB31FCD2}" srcOrd="7" destOrd="0" presId="urn:microsoft.com/office/officeart/2005/8/layout/default#2"/>
    <dgm:cxn modelId="{2BDF569D-6C75-44C4-80BE-5523E5C1B3A0}" type="presParOf" srcId="{7AF5A622-99F8-40E6-BF66-9E9077AFFF24}" destId="{BF9D72FA-9D43-4435-8712-46BFAFA8652D}" srcOrd="8" destOrd="0" presId="urn:microsoft.com/office/officeart/2005/8/layout/default#2"/>
    <dgm:cxn modelId="{51E8E505-3E28-4C99-AFCD-A8A9FE4E5364}" type="presParOf" srcId="{7AF5A622-99F8-40E6-BF66-9E9077AFFF24}" destId="{8AC0DE4E-4419-404A-95FD-51CE6F494843}" srcOrd="9" destOrd="0" presId="urn:microsoft.com/office/officeart/2005/8/layout/default#2"/>
    <dgm:cxn modelId="{12A5A2A2-F7C0-4F77-BB51-D1C46E319EA4}" type="presParOf" srcId="{7AF5A622-99F8-40E6-BF66-9E9077AFFF24}" destId="{B419AC09-BF05-4879-B4AD-88A4B50F3176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33B1-BA48-4AF9-B5D9-DE1B1F77A1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E3437-BECD-4563-A101-82CFDC6A5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99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5D180-822B-474E-BCB3-0AC551A9E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436AA-46B4-466B-B280-FC71162C2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C7548-66D2-4B7B-B725-8788E97E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CE7F-B0A0-4A6B-B8C3-2B5EF5D3ED83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B0B45A-50DC-4291-B555-8A177016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49C9B7-A6BD-40CF-9424-7BC80CBD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6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5924-BA5D-4079-B683-8B4ED4FE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608E5D-1E01-408D-802E-C7CE58D0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F46385-715E-46EB-AD35-D3D4A8CF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4517-067A-449D-94D9-170CDBD0869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6FF7B-18E2-40C8-9831-CDE501C2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073387-E118-42FF-90C0-69293C12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0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A92529-7FF5-4160-9D15-EA2B3193C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BFD19F-A325-4037-8809-B4E2F9CC7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31FD1-E543-42FB-8E45-BE86D317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B6D3-EE90-4429-817F-4E85C1163C90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F91FB-48DC-4F4E-AB2C-B3DE4574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3BE2B5-B46F-4678-9241-10A00105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28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177EF-2F83-4316-AD71-BD820C55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FFC7D6-A2F7-4C04-84E0-EF3A5F69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17A5F-3D00-4AB9-AD5F-2CA1C380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0E31-FEF5-44C5-B557-C0ADD1188056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6BA98D-E24B-4E6F-A312-F0BD543E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FDF5FD-2DA1-4835-AC19-5E3670AD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493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ABDE4-7650-4F20-89EC-5729555C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66BD59-8CDC-40B8-9A51-459264F6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5D9149-C231-4584-BF15-289EBB3B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390-3CA1-4640-82D6-2A71161F21F2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F66085-FC38-4263-9585-51A39E93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49E139-A6F9-46FD-A7C5-8BDE9A5C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124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4F5CA-A8B8-4F2F-A036-BA32DA8D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A9C25B-49ED-4421-87F7-5CB2930E8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AE288-FDA5-4EB4-B82C-7485E0DD9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9DE569-A65F-4860-BB0C-F4D08D18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28A5-EDA5-48A5-AB17-929CC4DB75D7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70492E-8AF6-4F18-A9B7-45F0C6B5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986B60-70B8-4212-A5A9-43D2B990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06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2D7BF-16DE-4EFE-8CC3-30C49FFB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58AEB3-7AC6-4BF6-ACBE-AAF42F0EA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17B939-CD10-43B8-AFC1-46BF51A70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379852-29FD-42DB-815D-70B18AA96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17C6CC-AC3A-498B-919C-D70383ECB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FB60B4-90B1-42EC-8B6D-6B91A4DE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7058-2533-4E44-AB32-812DBFE25275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2C2C2C-C818-480E-9289-595A0527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D51D07-D36B-4827-994A-DE39C8C2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977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6934F-0A34-42E1-AD29-6DDC2388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23726B-6103-4DC1-9C86-991E633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3DF8-64DA-4ECF-A889-49E2B4D7A547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265678-65D9-4716-A527-FA7B2AAF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3D047F-16F0-4CE5-BFA6-F8E175F6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896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9131CF-2B18-4A9D-82A3-18C0B915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52C8-A8E5-4775-A0F4-3BD62C848CB8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027FD4-321B-49FA-A000-F6C523BD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122A2F-CF09-40B1-92D5-8EEB59D7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117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2A216-E15B-4A41-B6F7-27F538BA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7A0793-428D-4637-B779-B59A0740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4D61D3-9685-47D6-A580-48287E513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D980E4-D011-4EAB-80E5-E138A8DE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9E41-C6E7-48B3-B67D-BCD6D1A92CCF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56BC85-C2D9-4606-B900-C15F182D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E96569-AADC-4079-B6B4-703FD05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055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DDD68-374E-4654-9753-738E8B5E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875FC-0B52-4DE5-94B5-FA88A272B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48A92-25F9-4D6A-B607-FE6C8D3D0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2348AF-9A9E-4C7A-924C-A38B6458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3DCC-7C2B-4E61-BD57-08C8B3F25BC6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E05DB7-37D1-4177-8A5D-864F5F8C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500E28-D9D1-4C1D-912E-7983FA6E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778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783C65-8E64-447F-87FC-A179124E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0E5E3F-64A1-4935-8642-C36F34E3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9A8429-F2C9-4046-AC14-7DC50B31C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2C7F-C2F9-4685-A030-8985C00ABC6F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3C7938-0675-4F44-BEA0-A32B2627C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C386F5-3DFD-415B-9E7C-3FC7F260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3630-FF04-4475-A1FE-CAA89128D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47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eatingbackcancer.blogspot.com/2010/06/living-in-balance-with-cancer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_allocation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jeevkmenon.wordpress.com/2014/11/26/calling-uncle-bob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mochamanual.com/2012/02/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wordpress.com/2014/10/14/how-to-rise-above-overworked-and-overwhelmed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ncenzospera.blogspot.com/2015/09/serenita-o-felicita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yclededucation.com/2014_04_01_archive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sarah.riss@mcs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community-crowd-group-man-men-150124/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pxhere.com/en/photo/155142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4022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nalawblog.com/new-attorney-general-is-anti-marijuana-how-much-should-we-care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dm310.blogspot.com/2014/11/another-thank-you-i-just-want-to-thank.html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veernaseer.com/leadership-support-employee-success-joshua-spodek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oplematters.in/article/diversity/how-to-support-continuous-learning-for-women-17391" TargetMode="Externa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lumenlearning.com/wmopen-concepts-statistics/chapter/types-of-statistical-studies-3-of-4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smic_smudge/12919355663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ecialist-woman-female-executive-453607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lk-communication-talking-happy-2782815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4/10/01/quando-sharing-diventa-community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assi-sea-macro-colors-stones-1785913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ADEE8-DC5F-4839-A803-839AAFD5C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58" y="5110423"/>
            <a:ext cx="10906061" cy="671540"/>
          </a:xfrm>
          <a:noFill/>
        </p:spPr>
        <p:txBody>
          <a:bodyPr anchor="ctr">
            <a:normAutofit/>
          </a:bodyPr>
          <a:lstStyle/>
          <a:p>
            <a:r>
              <a:rPr lang="en-US" sz="4100"/>
              <a:t>Welcome!</a:t>
            </a:r>
          </a:p>
        </p:txBody>
      </p:sp>
      <p:sp>
        <p:nvSpPr>
          <p:cNvPr id="80" name="Rectangle 51">
            <a:extLst>
              <a:ext uri="{FF2B5EF4-FFF2-40B4-BE49-F238E27FC236}">
                <a16:creationId xmlns:a16="http://schemas.microsoft.com/office/drawing/2014/main" xmlns="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AB0C21-4F64-4077-A956-C130AFBD6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462" r="1" b="11089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2D7EA0-D063-4068-8280-D6BA97EC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  <a:prstGeom prst="ellipse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5093630-FF04-4475-A1FE-CAA89128DF63}" type="slidenum">
              <a:rPr lang="en-US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68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CC626F-DEBF-4BB2-B09E-E3408EC22C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80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bird, sitting&#10;&#10;Description automatically generated">
            <a:extLst>
              <a:ext uri="{FF2B5EF4-FFF2-40B4-BE49-F238E27FC236}">
                <a16:creationId xmlns:a16="http://schemas.microsoft.com/office/drawing/2014/main" xmlns="" id="{86929E28-7443-4CBC-A125-01A3E31FA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520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C9990-E121-46DA-9CC6-759A4EC4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How do I achieve Balance?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22752-0982-4F89-8713-44A277571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Autofit/>
          </a:bodyPr>
          <a:lstStyle/>
          <a:p>
            <a:r>
              <a:rPr lang="en-US" sz="4000" dirty="0"/>
              <a:t>Sleep</a:t>
            </a:r>
          </a:p>
          <a:p>
            <a:r>
              <a:rPr lang="en-US" sz="4000" dirty="0"/>
              <a:t>Exercise</a:t>
            </a:r>
          </a:p>
          <a:p>
            <a:r>
              <a:rPr lang="en-US" sz="4000" dirty="0"/>
              <a:t>Time</a:t>
            </a:r>
          </a:p>
          <a:p>
            <a:r>
              <a:rPr lang="en-US" sz="4000" dirty="0"/>
              <a:t>Help</a:t>
            </a:r>
          </a:p>
          <a:p>
            <a:r>
              <a:rPr lang="en-US" sz="4000" dirty="0"/>
              <a:t>Fun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705DE8-A7CA-4DC0-BA05-973569F67D16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eatingbackcancer.blogspot.com/2010/06/living-in-balance-with-cancer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73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C87CB-760F-4C04-96BE-C7DA78FA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Sleep Deprivation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7F74FEB-D567-4F92-8EF8-B32D420322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657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10765-182B-4F65-8399-0A82B89F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to Get More Sleep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B108D88-6630-48A3-A9FA-47761D68C8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7283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B38B4-B135-4C68-A6CD-EDEE8B3B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D1204C9-FEDF-4C98-8FCE-2DF204682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291" y="352432"/>
            <a:ext cx="10623509" cy="64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34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FBBC8-3CB7-4515-A927-2701F8E1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TIME</a:t>
            </a:r>
          </a:p>
        </p:txBody>
      </p:sp>
      <p:pic>
        <p:nvPicPr>
          <p:cNvPr id="5" name="Content Placeholder 4" descr="A clock hanging on the wall&#10;&#10;Description automatically generated">
            <a:extLst>
              <a:ext uri="{FF2B5EF4-FFF2-40B4-BE49-F238E27FC236}">
                <a16:creationId xmlns:a16="http://schemas.microsoft.com/office/drawing/2014/main" xmlns="" id="{5D4AF3D6-336F-4659-83A8-9547E45DF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259" r="7040" b="2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557A0C-CDD8-48A5-80A7-B4E312DF24A4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Time_alloca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895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66A575-7835-4400-BEDE-89F2EF034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2DBB-A386-477C-9EF0-52EBB5D4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What can you combine?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2277A8C-223E-49E3-A095-97147F4304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7002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CC231C8-C761-4B31-9B1C-C6D19248C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D967B-2E0D-4E5B-AECE-6C9506B4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What can you hire someone else to do?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A02E28CC-1BBC-400C-A29C-A02C5A6EC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826877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5086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D0394FE2-BDDA-4ECE-B320-81AE19E90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625AAC5-802A-4197-8804-2B78FF65C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8574E-0111-42BE-A145-0062A04C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HELP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1B139DD-0E8D-42FA-9171-C5F001754A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CA5AEAF-508D-43A5-B596-28AAA9F5F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4074" r="3" b="12723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8" name="Picture 7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F460A356-FD21-46BA-9C92-A77B635A91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9575" r="-1" b="-1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C6AA1E-083B-4BBC-AB04-FAB4EF4D7915}"/>
              </a:ext>
            </a:extLst>
          </p:cNvPr>
          <p:cNvSpPr txBox="1"/>
          <p:nvPr/>
        </p:nvSpPr>
        <p:spPr>
          <a:xfrm>
            <a:off x="3538342" y="6011559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sajeevkmenon.wordpress.com/2014/11/26/calling-uncle-bob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C2E197-5A12-4434-96E2-BD0379DBD545}"/>
              </a:ext>
            </a:extLst>
          </p:cNvPr>
          <p:cNvSpPr txBox="1"/>
          <p:nvPr/>
        </p:nvSpPr>
        <p:spPr>
          <a:xfrm>
            <a:off x="9465130" y="601491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mochamanual.com/2012/02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05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14598-DD87-4280-9B18-76C93676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276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Overwork Results</a:t>
            </a: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xmlns="" id="{4C31D9BD-66E0-4840-BDCC-F75640393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9595BF-01DA-4FDD-B3C0-EAC928C4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562" y="1291588"/>
            <a:ext cx="6248557" cy="4363352"/>
          </a:xfrm>
        </p:spPr>
        <p:txBody>
          <a:bodyPr anchor="t">
            <a:noAutofit/>
          </a:bodyPr>
          <a:lstStyle/>
          <a:p>
            <a:r>
              <a:rPr lang="en-US" sz="3200" dirty="0"/>
              <a:t>Stress</a:t>
            </a:r>
          </a:p>
          <a:p>
            <a:r>
              <a:rPr lang="en-US" sz="3200" dirty="0"/>
              <a:t>Impaired sleep</a:t>
            </a:r>
          </a:p>
          <a:p>
            <a:r>
              <a:rPr lang="en-US" sz="3200" dirty="0"/>
              <a:t>Depression</a:t>
            </a:r>
          </a:p>
          <a:p>
            <a:r>
              <a:rPr lang="en-US" sz="3200" dirty="0"/>
              <a:t>Drinking</a:t>
            </a:r>
          </a:p>
          <a:p>
            <a:r>
              <a:rPr lang="en-US" sz="3200" dirty="0"/>
              <a:t>Diabetes</a:t>
            </a:r>
          </a:p>
          <a:p>
            <a:r>
              <a:rPr lang="en-US" sz="3200" dirty="0"/>
              <a:t>Impaired Memory</a:t>
            </a:r>
          </a:p>
          <a:p>
            <a:r>
              <a:rPr lang="en-US" sz="3200" dirty="0"/>
              <a:t>Heart disease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leads to absenteeism, turnover, and rising health insurance costs.</a:t>
            </a:r>
          </a:p>
        </p:txBody>
      </p:sp>
    </p:spTree>
    <p:extLst>
      <p:ext uri="{BB962C8B-B14F-4D97-AF65-F5344CB8AC3E}">
        <p14:creationId xmlns:p14="http://schemas.microsoft.com/office/powerpoint/2010/main" xmlns="" val="192734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1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07600-533B-4B52-AD54-6304C13D5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Our Theme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Women leaders coming together to discuss how we can best work together to meet the unique needs of women leading in rural schools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069531-CCF3-45BB-B794-5DCCAE095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711" b="1601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0B31BB-8862-4484-AE72-A9E83FF0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5093630-FF04-4475-A1FE-CAA89128DF63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109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82923-D3B7-4B57-B75C-F9A90EE6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Overwork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1AB708-3542-478C-B468-E52BE169B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575034"/>
            <a:ext cx="5775959" cy="3917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your job relies on interpersonal communication, making judgement calls, reading other people’s faces, or managing your own emotional reactions; researchers have found that overwork (and its accompanying stress and exhaustion) can make all these things more difficult.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picture containing people&#10;&#10;Description automatically generated">
            <a:extLst>
              <a:ext uri="{FF2B5EF4-FFF2-40B4-BE49-F238E27FC236}">
                <a16:creationId xmlns:a16="http://schemas.microsoft.com/office/drawing/2014/main" xmlns="" id="{D8CE07C9-AB4F-4761-97DE-526F7F73F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3974" r="2424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954773-CE1D-4F90-BDA9-5C005B2A6AC4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eadershipfreak.wordpress.com/2014/10/14/how-to-rise-above-overworked-and-overwhelmed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5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427D15F9-FBA9-45B6-A1EE-7E2610907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49D845D-9A57-49AC-9523-BB0D6DA6F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xmlns="" id="{3348EFE1-9D21-4DC0-8EC9-C88767061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xmlns="" id="{D9CD0CF4-76F6-470E-A8EF-DD74FC196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xmlns="" id="{71645EB6-7E0C-491E-9A5B-C25E80A64A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xmlns="" id="{D20E5CAC-62A4-48E1-9F9F-1F8176683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053A11D2-F06B-447E-96A7-27A21A8FA6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BFA30-30E3-41FA-9142-B90DB9E8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Vacation &amp; Work Week</a:t>
            </a:r>
          </a:p>
        </p:txBody>
      </p:sp>
      <p:pic>
        <p:nvPicPr>
          <p:cNvPr id="19" name="Graphic 18" descr="Business Growth">
            <a:extLst>
              <a:ext uri="{FF2B5EF4-FFF2-40B4-BE49-F238E27FC236}">
                <a16:creationId xmlns:a16="http://schemas.microsoft.com/office/drawing/2014/main" xmlns="" id="{A124CD29-3EDA-430D-ABBF-7FFB975A1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59465355-63C7-46D2-A619-F05946C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Autofit/>
          </a:bodyPr>
          <a:lstStyle/>
          <a:p>
            <a:r>
              <a:rPr lang="en-US" dirty="0"/>
              <a:t>82% of small business owners experienced an increase in job performance as a result of vacation;</a:t>
            </a:r>
          </a:p>
          <a:p>
            <a:r>
              <a:rPr lang="en-US" dirty="0"/>
              <a:t>Boosts organizational morale;</a:t>
            </a:r>
          </a:p>
          <a:p>
            <a:r>
              <a:rPr lang="en-US" dirty="0"/>
              <a:t>Contributes to employee wellness; and</a:t>
            </a:r>
          </a:p>
          <a:p>
            <a:r>
              <a:rPr lang="en-US" dirty="0"/>
              <a:t>Results in higher employee retention.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76980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FE840-3AA5-436E-93B5-2CE4638B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What did you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81A56A-9C0F-4705-B39E-2B2B8D23A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What steps will you take to create balance in your life?</a:t>
            </a:r>
          </a:p>
          <a:p>
            <a:pPr marL="0" indent="0">
              <a:buNone/>
            </a:pP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Write this on your notecard.</a:t>
            </a:r>
          </a:p>
          <a:p>
            <a:endParaRPr lang="en-US" sz="1800" dirty="0"/>
          </a:p>
        </p:txBody>
      </p:sp>
      <p:pic>
        <p:nvPicPr>
          <p:cNvPr id="5" name="Picture 4" descr="A picture containing water, outdoor, sitting, chair&#10;&#10;Description automatically generated">
            <a:extLst>
              <a:ext uri="{FF2B5EF4-FFF2-40B4-BE49-F238E27FC236}">
                <a16:creationId xmlns:a16="http://schemas.microsoft.com/office/drawing/2014/main" xmlns="" id="{C5798CEA-AC3D-437A-AEA4-8ABDCD3D87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112" r="4780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BE9108-E4DD-4B13-A5AF-D8DA20B3FBD8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ncenzospera.blogspot.com/2015/09/serenita-o-felicita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97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E8ADE-DF96-4148-9B24-614DA86C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  <a:solidFill>
            <a:srgbClr val="7030A0"/>
          </a:solidFill>
        </p:spPr>
        <p:txBody>
          <a:bodyPr anchor="b">
            <a:norm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Give One Get 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2A8914-90C0-412D-995D-291AB89C0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3600" dirty="0"/>
              <a:t>Write down 5 pieces of advice for women leading in rural areas.</a:t>
            </a:r>
          </a:p>
          <a:p>
            <a:endParaRPr lang="en-US" sz="3600" dirty="0"/>
          </a:p>
          <a:p>
            <a:r>
              <a:rPr lang="en-US" sz="3600" dirty="0"/>
              <a:t>Please stand when you are finished.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63F1A7A-EBF5-4918-B2E7-C0F36AA5C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9BBF16-74E0-411D-B7B1-F932E6FC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093630-FF04-4475-A1FE-CAA89128DF6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AFDF13-48C7-491C-B6F8-E860B54DBBD5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upcyclededucation.com/2014_04_01_archiv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40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18FD74D4-C0F3-4E5B-9628-885593F0B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E713A1-CF9E-4624-ABBA-81B0B5DC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40"/>
            <a:ext cx="4898135" cy="1360340"/>
          </a:xfrm>
        </p:spPr>
        <p:txBody>
          <a:bodyPr>
            <a:normAutofit/>
          </a:bodyPr>
          <a:lstStyle/>
          <a:p>
            <a:r>
              <a:rPr lang="en-US" sz="4000"/>
              <a:t>Staying connected!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4909CA5-C1C9-48C7-8689-4B44A82CCF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AA8468-7C4D-4493-8406-85D39B72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78408"/>
            <a:ext cx="722376" cy="6035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5093630-FF04-4475-A1FE-CAA89128DF63}" type="slidenum">
              <a:rPr lang="en-US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B71352-B8B4-4C45-B8FD-B11F80EE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412747"/>
            <a:ext cx="4878978" cy="3631436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consider joining a regional network by contacting Sarah Riss at </a:t>
            </a:r>
            <a:r>
              <a:rPr lang="en-US" dirty="0">
                <a:hlinkClick r:id="rId2"/>
              </a:rPr>
              <a:t>sarah.riss@mcsa.org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Mark you calendar for the MASA Women in Leadership Summit on March 5, 2021!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6B9DDFFC-26CB-4C9D-B38D-BCE68B04B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-2" b="7989"/>
          <a:stretch/>
        </p:blipFill>
        <p:spPr>
          <a:xfrm>
            <a:off x="7077768" y="891540"/>
            <a:ext cx="3899490" cy="238594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479851-15D7-4597-870D-3C8CB5151E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414" r="15206" b="-1"/>
          <a:stretch/>
        </p:blipFill>
        <p:spPr>
          <a:xfrm>
            <a:off x="7045119" y="3587960"/>
            <a:ext cx="3959992" cy="237468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93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4F18FFBB-C090-426C-AC31-F6ECD59F7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248" r="20714" b="38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48B1-32EB-42EF-9B35-07AB81DB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00" y="1166749"/>
            <a:ext cx="3438144" cy="766064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Stay Connected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9D243-4699-48A5-AED0-BBAA849B5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9385510" cy="3638296"/>
          </a:xfrm>
        </p:spPr>
        <p:txBody>
          <a:bodyPr anchor="t">
            <a:noAutofit/>
          </a:bodyPr>
          <a:lstStyle/>
          <a:p>
            <a:r>
              <a:rPr lang="en-US" sz="2400" b="1" dirty="0"/>
              <a:t>Write you name, email, and phone number on the card provided.</a:t>
            </a:r>
          </a:p>
          <a:p>
            <a:endParaRPr lang="en-US" sz="2400" b="1" dirty="0"/>
          </a:p>
          <a:p>
            <a:r>
              <a:rPr lang="en-US" sz="2400" b="1" dirty="0"/>
              <a:t>Write one thing you are going to challenge yourself to do.</a:t>
            </a:r>
          </a:p>
          <a:p>
            <a:endParaRPr lang="en-US" sz="2400" b="1" dirty="0"/>
          </a:p>
          <a:p>
            <a:r>
              <a:rPr lang="en-US" sz="2400" b="1" dirty="0"/>
              <a:t>Exchange the card with someone you met today or earlier in the conference.</a:t>
            </a:r>
          </a:p>
          <a:p>
            <a:endParaRPr lang="en-US" sz="2400" b="1" dirty="0"/>
          </a:p>
          <a:p>
            <a:r>
              <a:rPr lang="en-US" sz="2400" b="1" dirty="0"/>
              <a:t>Next week, contact the person on the card to see how they are doing and how you might be of support to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F2E962-54A1-4E2F-8540-952F9016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093630-FF04-4475-A1FE-CAA89128DF63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93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oung boy wearing a blue shirt&#10;&#10;Description automatically generated">
            <a:extLst>
              <a:ext uri="{FF2B5EF4-FFF2-40B4-BE49-F238E27FC236}">
                <a16:creationId xmlns:a16="http://schemas.microsoft.com/office/drawing/2014/main" xmlns="" id="{CFAB7E1B-4C63-4913-95D2-59887E82E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1103" r="2343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1CC50-AA9E-454E-8C16-160B3BB9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Loretta Lynch, Former Attorney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EA92A6-F528-4ED2-AF58-BF5A11E2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“I think sometimes women face the very real risk of not being seen, and not being heard, and so that’s why I always tell young women, make yourself seen, and make yourself heard – this is your idea, this is your thought.  Own it, express it, be the voice that people hear.”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7007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601EA-74D4-4068-B271-FC5B33DA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Our Sponsors									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A0C646-71D9-4A5C-AC33-64A50C1B6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American Fidelity</a:t>
            </a:r>
          </a:p>
          <a:p>
            <a:r>
              <a:rPr lang="en-US" sz="4000" dirty="0">
                <a:solidFill>
                  <a:srgbClr val="FEFFFF"/>
                </a:solidFill>
              </a:rPr>
              <a:t>EdCounsel</a:t>
            </a:r>
          </a:p>
          <a:p>
            <a:r>
              <a:rPr lang="en-US" sz="4000" dirty="0">
                <a:solidFill>
                  <a:srgbClr val="FEFFFF"/>
                </a:solidFill>
              </a:rPr>
              <a:t>Mickes O’Toole, LLC</a:t>
            </a:r>
          </a:p>
          <a:p>
            <a:r>
              <a:rPr lang="en-US" sz="4000" dirty="0">
                <a:solidFill>
                  <a:srgbClr val="FEFFFF"/>
                </a:solidFill>
              </a:rPr>
              <a:t>Tueth Keeney Mohan &amp; Jackstadt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3E9302-0247-49B0-A1CD-16AD9594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093630-FF04-4475-A1FE-CAA89128DF63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276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4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050E5-BC24-4E57-ACD1-8A90BBC2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1" dirty="0">
                <a:solidFill>
                  <a:srgbClr val="FFFFFF"/>
                </a:solidFill>
              </a:rPr>
              <a:t>You made today happen!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tationary, implement&#10;&#10;Description automatically generated">
            <a:extLst>
              <a:ext uri="{FF2B5EF4-FFF2-40B4-BE49-F238E27FC236}">
                <a16:creationId xmlns:a16="http://schemas.microsoft.com/office/drawing/2014/main" xmlns="" id="{852C8955-6BE7-4527-96FD-7508EEAE4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87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2A754A-EDB0-4E23-8879-AD80E099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5093630-FF04-4475-A1FE-CAA89128DF63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055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B181E26-89C4-4A14-92DE-0F4C4B0E9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37">
            <a:extLst>
              <a:ext uri="{FF2B5EF4-FFF2-40B4-BE49-F238E27FC236}">
                <a16:creationId xmlns:a16="http://schemas.microsoft.com/office/drawing/2014/main" xmlns="" id="{13958066-7CBD-4B89-8F46-614C4F28B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A bird flying in the sky&#10;&#10;Description automatically generated">
            <a:extLst>
              <a:ext uri="{FF2B5EF4-FFF2-40B4-BE49-F238E27FC236}">
                <a16:creationId xmlns:a16="http://schemas.microsoft.com/office/drawing/2014/main" xmlns="" id="{32602DAD-8120-4FBA-A7A7-12236FC358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0015" r="-2" b="2801"/>
          <a:stretch/>
        </p:blipFill>
        <p:spPr>
          <a:xfrm>
            <a:off x="6606675" y="1686886"/>
            <a:ext cx="5585325" cy="2504689"/>
          </a:xfrm>
          <a:custGeom>
            <a:avLst/>
            <a:gdLst/>
            <a:ahLst/>
            <a:cxnLst/>
            <a:rect l="l" t="t" r="r" b="b"/>
            <a:pathLst>
              <a:path w="5585325" h="2504689">
                <a:moveTo>
                  <a:pt x="3750470" y="0"/>
                </a:moveTo>
                <a:lnTo>
                  <a:pt x="5585325" y="0"/>
                </a:lnTo>
                <a:lnTo>
                  <a:pt x="5585325" y="2502787"/>
                </a:lnTo>
                <a:lnTo>
                  <a:pt x="4997928" y="2502787"/>
                </a:lnTo>
                <a:lnTo>
                  <a:pt x="4997928" y="2504689"/>
                </a:lnTo>
                <a:lnTo>
                  <a:pt x="0" y="2504689"/>
                </a:lnTo>
                <a:lnTo>
                  <a:pt x="1158367" y="4755"/>
                </a:lnTo>
                <a:lnTo>
                  <a:pt x="1084682" y="4755"/>
                </a:lnTo>
                <a:lnTo>
                  <a:pt x="1085177" y="3805"/>
                </a:lnTo>
                <a:lnTo>
                  <a:pt x="3750470" y="38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EB95B-6B17-4383-BB86-7FFF0400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your takeaway and staying connected?</a:t>
            </a:r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xmlns="" id="{8C7E073D-2CFD-4EFC-A712-38D4D4F4C8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1656" r="-1" b="23111"/>
          <a:stretch/>
        </p:blipFill>
        <p:spPr>
          <a:xfrm>
            <a:off x="5371161" y="4355212"/>
            <a:ext cx="6820838" cy="2502788"/>
          </a:xfrm>
          <a:custGeom>
            <a:avLst/>
            <a:gdLst/>
            <a:ahLst/>
            <a:cxnLst/>
            <a:rect l="l" t="t" r="r" b="b"/>
            <a:pathLst>
              <a:path w="6820838" h="2502788">
                <a:moveTo>
                  <a:pt x="4985983" y="0"/>
                </a:moveTo>
                <a:lnTo>
                  <a:pt x="6820838" y="0"/>
                </a:lnTo>
                <a:lnTo>
                  <a:pt x="6820838" y="2502787"/>
                </a:lnTo>
                <a:lnTo>
                  <a:pt x="5946580" y="2502787"/>
                </a:lnTo>
                <a:lnTo>
                  <a:pt x="5946580" y="2502788"/>
                </a:lnTo>
                <a:lnTo>
                  <a:pt x="0" y="2502788"/>
                </a:lnTo>
                <a:lnTo>
                  <a:pt x="1159249" y="951"/>
                </a:lnTo>
                <a:lnTo>
                  <a:pt x="1235642" y="951"/>
                </a:lnTo>
                <a:lnTo>
                  <a:pt x="1236137" y="1"/>
                </a:lnTo>
                <a:lnTo>
                  <a:pt x="4985983" y="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4400C1-7E81-4693-8D15-78BBBA832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7" y="2009465"/>
            <a:ext cx="5097779" cy="4065986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E"/>
                </a:solidFill>
              </a:rPr>
              <a:t>Please write on your piece of paper one take away from today and one action you will take.</a:t>
            </a:r>
          </a:p>
          <a:p>
            <a:pPr marL="0" indent="0">
              <a:buNone/>
            </a:pPr>
            <a:endParaRPr lang="en-US" sz="3600" dirty="0">
              <a:solidFill>
                <a:srgbClr val="FFFFFE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E"/>
                </a:solidFill>
              </a:rPr>
              <a:t>Please include your name and email address.</a:t>
            </a:r>
          </a:p>
          <a:p>
            <a:pPr marL="0" indent="0">
              <a:buNone/>
            </a:pPr>
            <a:endParaRPr lang="en-US" sz="3600" dirty="0">
              <a:solidFill>
                <a:srgbClr val="FFFFFE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E"/>
                </a:solidFill>
              </a:rPr>
              <a:t>Please stand up when you are completed.</a:t>
            </a:r>
          </a:p>
          <a:p>
            <a:pPr marL="0" indent="0">
              <a:buNone/>
            </a:pPr>
            <a:endParaRPr lang="en-US" sz="2000" dirty="0">
              <a:solidFill>
                <a:srgbClr val="FFFFFE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C18D24-D8DD-44D9-A336-CDF77B69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977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E614F1C-2D93-42D0-B229-768199449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E39FB-A01C-4A39-8BA1-AF885C5D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186248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Progress we have made.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6652446-3D24-4204-8A3B-3263146C0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29688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4C7EB6-0754-477E-BDD4-BEE16568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093630-FF04-4475-A1FE-CAA89128DF63}" type="slidenum">
              <a:rPr lang="en-US" smtClean="0">
                <a:solidFill>
                  <a:schemeClr val="bg1">
                    <a:alpha val="8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bg1">
                  <a:alpha val="80000"/>
                </a:schemeClr>
              </a:solidFill>
              <a:latin typeface="Calibri" panose="020F0502020204030204"/>
            </a:endParaRP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8046753C-CB6A-4DEA-AFBC-31688ED23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732295" y="2487577"/>
            <a:ext cx="4284937" cy="34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005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4E0E17-9897-414B-82CB-E211AA9E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Snowball Fight!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ouple of people that are standing in the snow&#10;&#10;Description automatically generated">
            <a:extLst>
              <a:ext uri="{FF2B5EF4-FFF2-40B4-BE49-F238E27FC236}">
                <a16:creationId xmlns:a16="http://schemas.microsoft.com/office/drawing/2014/main" xmlns="" id="{CA8F14BF-90EF-42D3-A0FF-81B9CCB7D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926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FB65CC-4D8F-4405-BCBA-A67EBF13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5093630-FF04-4475-A1FE-CAA89128DF63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90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8A6AE-E20F-4306-822B-5F083C38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Strengths of Women in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DAFD5-878F-4084-BF47-AFA70BB3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0"/>
            <a:ext cx="6848715" cy="2484886"/>
          </a:xfrm>
          <a:ln w="76200">
            <a:solidFill>
              <a:srgbClr val="0070C0"/>
            </a:solidFill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What are the many strengths women bring to leadership in rural schools?</a:t>
            </a: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Let’s see how many we can identify.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200655EC-9D72-4097-9C27-B667FFA26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54297" y="3475756"/>
            <a:ext cx="6894236" cy="24302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A7BB2C-0200-4F0B-8C89-4ED8D428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4650" y="6356350"/>
            <a:ext cx="8191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093630-FF04-4475-A1FE-CAA89128DF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66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6564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E0AB-E21F-4F94-B688-1DB39D29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Small Group Discussions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3CFD45C5-CA17-4AC0-879C-9CB95635B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271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78616D-8A65-4BE7-A9A8-E8FDC833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Please discuss and make a list of the unique needs of female leaders in rural districts.  </a:t>
            </a: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Be ready to report out in 5 minutes.</a:t>
            </a:r>
          </a:p>
          <a:p>
            <a:pPr marL="0" lv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lvl="0"/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D38317-527A-4EB6-8FCF-2873A5EC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5093630-FF04-4475-A1FE-CAA89128DF63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22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C657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861CA-7AB6-45C1-AFB9-72B2F1EB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Sharing Out</a:t>
            </a:r>
          </a:p>
        </p:txBody>
      </p:sp>
      <p:pic>
        <p:nvPicPr>
          <p:cNvPr id="5" name="Picture 4" descr="A picture containing drawing, clock, holding&#10;&#10;Description automatically generated">
            <a:extLst>
              <a:ext uri="{FF2B5EF4-FFF2-40B4-BE49-F238E27FC236}">
                <a16:creationId xmlns:a16="http://schemas.microsoft.com/office/drawing/2014/main" xmlns="" id="{D55B920E-C5DE-487D-A9C9-DB3735DE4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677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8DC405-AB54-40DC-A184-EB4C560A5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554" y="823596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to share your thinking with your colleagues</a:t>
            </a:r>
          </a:p>
          <a:p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053CE8-A8B0-4CA8-BD1E-ECAB2AAA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3630-FF04-4475-A1FE-CAA89128DF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258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905BA41-EE6E-4F80-8636-447F22DD7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1C6B3-D98D-40ED-9960-8E8F51529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Work-Life Balance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51424294-2D40-4783-9747-571247F2A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FFFF"/>
                </a:solidFill>
              </a:rPr>
              <a:t>Special thanks to Jacinda H. Conboy General Counsel</a:t>
            </a:r>
          </a:p>
          <a:p>
            <a:pPr marL="0" indent="0">
              <a:buNone/>
            </a:pPr>
            <a:r>
              <a:rPr lang="en-US" b="1">
                <a:solidFill>
                  <a:srgbClr val="FFFFFF"/>
                </a:solidFill>
              </a:rPr>
              <a:t>NYS Council of School Administrators</a:t>
            </a:r>
          </a:p>
          <a:p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D7549B2-EE05-4558-8C64-AC46755F2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Health">
            <a:extLst>
              <a:ext uri="{FF2B5EF4-FFF2-40B4-BE49-F238E27FC236}">
                <a16:creationId xmlns:a16="http://schemas.microsoft.com/office/drawing/2014/main" xmlns="" id="{ED08362A-2DF1-4545-A18E-807FA28EC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4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C7134-3B43-4F86-9E10-85D5C628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Can Balance Really Be Achieved</a:t>
            </a:r>
          </a:p>
        </p:txBody>
      </p:sp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CD34CAD-F052-4EE7-9770-D6484870B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404" r="4626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32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AEBA8-2D6B-4028-9F7D-5C36FBFE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Believe in Balance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rock&#10;&#10;Description automatically generated">
            <a:extLst>
              <a:ext uri="{FF2B5EF4-FFF2-40B4-BE49-F238E27FC236}">
                <a16:creationId xmlns:a16="http://schemas.microsoft.com/office/drawing/2014/main" xmlns="" id="{4B9B1225-637B-4DCE-A4E8-51328150D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32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66784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649</Words>
  <Application>Microsoft Office PowerPoint</Application>
  <PresentationFormat>Custom</PresentationFormat>
  <Paragraphs>130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Welcome!</vt:lpstr>
      <vt:lpstr>Our Theme  Women leaders coming together to discuss how we can best work together to meet the unique needs of women leading in rural schools </vt:lpstr>
      <vt:lpstr>Progress we have made.</vt:lpstr>
      <vt:lpstr>Strengths of Women in Leadership</vt:lpstr>
      <vt:lpstr>Small Group Discussions</vt:lpstr>
      <vt:lpstr>Sharing Out</vt:lpstr>
      <vt:lpstr>Work-Life Balance</vt:lpstr>
      <vt:lpstr>Can Balance Really Be Achieved</vt:lpstr>
      <vt:lpstr>Believe in Balance</vt:lpstr>
      <vt:lpstr>Slide 10</vt:lpstr>
      <vt:lpstr>How do I achieve Balance?</vt:lpstr>
      <vt:lpstr>Sleep Deprivation</vt:lpstr>
      <vt:lpstr>How to Get More Sleep</vt:lpstr>
      <vt:lpstr>Slide 14</vt:lpstr>
      <vt:lpstr>TIME</vt:lpstr>
      <vt:lpstr>What can you combine?</vt:lpstr>
      <vt:lpstr>What can you hire someone else to do?</vt:lpstr>
      <vt:lpstr>HELP</vt:lpstr>
      <vt:lpstr>Overwork Results</vt:lpstr>
      <vt:lpstr>Overwork</vt:lpstr>
      <vt:lpstr>Vacation &amp; Work Week</vt:lpstr>
      <vt:lpstr>What did you learn?</vt:lpstr>
      <vt:lpstr>Give One Get One</vt:lpstr>
      <vt:lpstr>Staying connected!</vt:lpstr>
      <vt:lpstr>Stay Connected</vt:lpstr>
      <vt:lpstr>Loretta Lynch, Former Attorney General</vt:lpstr>
      <vt:lpstr>Our Sponsors         </vt:lpstr>
      <vt:lpstr>You made today happen!</vt:lpstr>
      <vt:lpstr>What is your takeaway and staying connected?</vt:lpstr>
      <vt:lpstr>Snowball Fight!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Sarah Riss</dc:creator>
  <cp:lastModifiedBy>User</cp:lastModifiedBy>
  <cp:revision>1</cp:revision>
  <dcterms:created xsi:type="dcterms:W3CDTF">2020-10-20T20:16:17Z</dcterms:created>
  <dcterms:modified xsi:type="dcterms:W3CDTF">2020-10-23T19:41:15Z</dcterms:modified>
</cp:coreProperties>
</file>