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2"/>
    <p:sldMasterId id="2147483667" r:id="rId3"/>
  </p:sldMasterIdLst>
  <p:notesMasterIdLst>
    <p:notesMasterId r:id="rId39"/>
  </p:notesMasterIdLst>
  <p:handoutMasterIdLst>
    <p:handoutMasterId r:id="rId40"/>
  </p:handoutMasterIdLst>
  <p:sldIdLst>
    <p:sldId id="535" r:id="rId4"/>
    <p:sldId id="639" r:id="rId5"/>
    <p:sldId id="697" r:id="rId6"/>
    <p:sldId id="692" r:id="rId7"/>
    <p:sldId id="685" r:id="rId8"/>
    <p:sldId id="677" r:id="rId9"/>
    <p:sldId id="669" r:id="rId10"/>
    <p:sldId id="709" r:id="rId11"/>
    <p:sldId id="698" r:id="rId12"/>
    <p:sldId id="673" r:id="rId13"/>
    <p:sldId id="702" r:id="rId14"/>
    <p:sldId id="710" r:id="rId15"/>
    <p:sldId id="703" r:id="rId16"/>
    <p:sldId id="711" r:id="rId17"/>
    <p:sldId id="675" r:id="rId18"/>
    <p:sldId id="704" r:id="rId19"/>
    <p:sldId id="705" r:id="rId20"/>
    <p:sldId id="676" r:id="rId21"/>
    <p:sldId id="699" r:id="rId22"/>
    <p:sldId id="713" r:id="rId23"/>
    <p:sldId id="714" r:id="rId24"/>
    <p:sldId id="712" r:id="rId25"/>
    <p:sldId id="715" r:id="rId26"/>
    <p:sldId id="716" r:id="rId27"/>
    <p:sldId id="717" r:id="rId28"/>
    <p:sldId id="718" r:id="rId29"/>
    <p:sldId id="720" r:id="rId30"/>
    <p:sldId id="719" r:id="rId31"/>
    <p:sldId id="721" r:id="rId32"/>
    <p:sldId id="706" r:id="rId33"/>
    <p:sldId id="693" r:id="rId34"/>
    <p:sldId id="707" r:id="rId35"/>
    <p:sldId id="694" r:id="rId36"/>
    <p:sldId id="708" r:id="rId37"/>
    <p:sldId id="686" r:id="rId38"/>
  </p:sldIdLst>
  <p:sldSz cx="9144000" cy="6858000" type="screen4x3"/>
  <p:notesSz cx="7010400" cy="9296400"/>
  <p:embeddedFontLst>
    <p:embeddedFont>
      <p:font typeface="ＭＳ Ｐゴシック" pitchFamily="34" charset="-128"/>
      <p:regular r:id="rId41"/>
    </p:embeddedFont>
    <p:embeddedFont>
      <p:font typeface="Verdana" pitchFamily="34" charset="0"/>
      <p:regular r:id="rId42"/>
      <p:bold r:id="rId43"/>
      <p:italic r:id="rId44"/>
      <p:boldItalic r:id="rId45"/>
    </p:embeddedFont>
    <p:embeddedFont>
      <p:font typeface="Calibri"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A3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76851" autoAdjust="0"/>
  </p:normalViewPr>
  <p:slideViewPr>
    <p:cSldViewPr>
      <p:cViewPr varScale="1">
        <p:scale>
          <a:sx n="57" d="100"/>
          <a:sy n="57" d="100"/>
        </p:scale>
        <p:origin x="-18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D19F616-9884-4F6F-B120-3A7C7EF15164}" type="datetimeFigureOut">
              <a:rPr lang="en-US" smtClean="0"/>
              <a:pPr/>
              <a:t>10/19/2020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DAC5B83-3B82-443A-B128-868F4C4A9968}" type="slidenum">
              <a:rPr lang="en-US" smtClean="0"/>
              <a:pPr/>
              <a:t>‹#›</a:t>
            </a:fld>
            <a:endParaRPr lang="en-US" dirty="0"/>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ftr" idx="11"/>
          </p:nvPr>
        </p:nvSpPr>
        <p:spPr>
          <a:xfrm>
            <a:off x="0" y="8829675"/>
            <a:ext cx="3659187" cy="4651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sldNum" idx="12"/>
          </p:nvPr>
        </p:nvSpPr>
        <p:spPr>
          <a:xfrm>
            <a:off x="3970337" y="8829675"/>
            <a:ext cx="3038475" cy="465138"/>
          </a:xfrm>
          <a:prstGeom prst="rect">
            <a:avLst/>
          </a:prstGeom>
          <a:noFill/>
          <a:ln>
            <a:noFill/>
          </a:ln>
        </p:spPr>
        <p:txBody>
          <a:bodyPr lIns="92500" tIns="46250" rIns="92500" bIns="462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dirty="0">
              <a:solidFill>
                <a:schemeClr val="dk1"/>
              </a:solidFill>
              <a:latin typeface="Calibri"/>
              <a:ea typeface="Calibri"/>
              <a:cs typeface="Calibri"/>
              <a:sym typeface="Calibri"/>
            </a:endParaRPr>
          </a:p>
        </p:txBody>
      </p:sp>
      <p:sp>
        <p:nvSpPr>
          <p:cNvPr id="5" name="Shape 5"/>
          <p:cNvSpPr>
            <a:spLocks noGrp="1" noRot="1" noChangeAspect="1"/>
          </p:cNvSpPr>
          <p:nvPr>
            <p:ph type="sldImg" idx="2"/>
          </p:nvPr>
        </p:nvSpPr>
        <p:spPr>
          <a:xfrm>
            <a:off x="1182687" y="698500"/>
            <a:ext cx="4645024"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0087" y="4416425"/>
            <a:ext cx="5610224" cy="4181475"/>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4800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a:t>Old OCR guidance – discussed interim measures or steps to help a complainant maintain equal educational access.  NO longer allowed – idea that this is unfairly penalizing respondent before they have been found to have engaged in harassing activity.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95510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a:t>Emergency removals may become very important safety measures. </a:t>
            </a:r>
          </a:p>
          <a:p>
            <a:endParaRPr lang="en-US" dirty="0"/>
          </a:p>
          <a:p>
            <a:r>
              <a:rPr lang="en-US" dirty="0"/>
              <a:t>Still able to place employees on administrative leave.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360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a:t>Emergency removals may become very important safety measures. </a:t>
            </a:r>
          </a:p>
          <a:p>
            <a:endParaRPr lang="en-US" dirty="0"/>
          </a:p>
          <a:p>
            <a:r>
              <a:rPr lang="en-US" dirty="0"/>
              <a:t>Still able to place employees on administrative leave – likely in CBA.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7063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150020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a:t>Could be the Board of Education…but training requirements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11067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a:t>Retaliation was always prohibited under existing case law from SCOTUS, but final rule codifies.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64138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20062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5806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7797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a:t>What does this actually mean??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66899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278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a:t>Setting a floor and ceiling.  </a:t>
            </a:r>
          </a:p>
          <a:p>
            <a:r>
              <a:rPr lang="en-US" dirty="0"/>
              <a:t>No 2 - Prior OCR guidance – to be severe, pervasive, or persistent and to interfere with or limit a student’s ability to participate in or benefit from school services, activities or opportunities.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84559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92722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a:t>Previous OCR guidance stated a school has a responsibility to respond promptly and effectively if a school knows or should have know about sexual harassment.  </a:t>
            </a:r>
          </a:p>
          <a:p>
            <a:r>
              <a:rPr lang="en-US" dirty="0"/>
              <a:t>NOW – need actual knowledge </a:t>
            </a:r>
          </a:p>
          <a:p>
            <a:endParaRPr lang="en-US" dirty="0"/>
          </a:p>
          <a:p>
            <a:r>
              <a:rPr lang="en-US" dirty="0"/>
              <a:t>Because ANY Employee – need to provide additional training to all employees.  Perhaps not as much training as a coordinator or investigator, but basic Title IX training to recognize what needs to be reported and to whom.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02960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92893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bg2"/>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04" name="Shape 104"/>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5" name="Shape 105"/>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6" name="Shape 106"/>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reen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341DED0-1D9D-4D9B-BE31-D20F3CDF1173}"/>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88BD30"/>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52674608-9900-4823-A48C-8CF855DDD7B7}"/>
              </a:ext>
            </a:extLst>
          </p:cNvPr>
          <p:cNvSpPr>
            <a:spLocks noGrp="1"/>
          </p:cNvSpPr>
          <p:nvPr>
            <p:ph type="dt" sz="half" idx="10"/>
          </p:nvPr>
        </p:nvSpPr>
        <p:spPr/>
        <p:txBody>
          <a:bodyPr/>
          <a:lstStyle>
            <a:lvl1pPr>
              <a:defRPr/>
            </a:lvl1pPr>
          </a:lstStyle>
          <a:p>
            <a:pPr>
              <a:defRPr/>
            </a:pPr>
            <a:fld id="{4780C42F-CA0B-424D-A959-72C3621F4A9B}" type="datetime1">
              <a:rPr lang="en-US"/>
              <a:pPr>
                <a:defRPr/>
              </a:pPr>
              <a:t>10/19/2020</a:t>
            </a:fld>
            <a:endParaRPr lang="en-US" dirty="0"/>
          </a:p>
        </p:txBody>
      </p:sp>
      <p:sp>
        <p:nvSpPr>
          <p:cNvPr id="6" name="Footer Placeholder 4">
            <a:extLst>
              <a:ext uri="{FF2B5EF4-FFF2-40B4-BE49-F238E27FC236}">
                <a16:creationId xmlns:a16="http://schemas.microsoft.com/office/drawing/2014/main" xmlns="" id="{D668F90E-C434-4A51-802B-6DF618E4FD3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3A03C767-2C68-408D-B747-E6BC74DD4B83}"/>
              </a:ext>
            </a:extLst>
          </p:cNvPr>
          <p:cNvSpPr>
            <a:spLocks noGrp="1"/>
          </p:cNvSpPr>
          <p:nvPr>
            <p:ph type="sldNum" sz="quarter" idx="12"/>
          </p:nvPr>
        </p:nvSpPr>
        <p:spPr/>
        <p:txBody>
          <a:bodyPr/>
          <a:lstStyle>
            <a:lvl1pPr>
              <a:defRPr smtClean="0"/>
            </a:lvl1pPr>
          </a:lstStyle>
          <a:p>
            <a:pPr>
              <a:defRPr/>
            </a:pPr>
            <a:fld id="{BEEB831D-2653-4BE5-A77C-85ADEB607030}" type="slidenum">
              <a:rPr lang="en-US" altLang="en-US"/>
              <a:pPr>
                <a:defRPr/>
              </a:pPr>
              <a:t>‹#›</a:t>
            </a:fld>
            <a:endParaRPr lang="en-US" altLang="en-US" dirty="0"/>
          </a:p>
        </p:txBody>
      </p:sp>
    </p:spTree>
    <p:extLst>
      <p:ext uri="{BB962C8B-B14F-4D97-AF65-F5344CB8AC3E}">
        <p14:creationId xmlns:p14="http://schemas.microsoft.com/office/powerpoint/2010/main" xmlns="" val="295496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Lt Blue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3A4882F-E78E-4795-88EF-1F4384DAB33B}"/>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82CAB7"/>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9305007B-22FD-46CC-A404-E7A24CC53AE7}"/>
              </a:ext>
            </a:extLst>
          </p:cNvPr>
          <p:cNvSpPr>
            <a:spLocks noGrp="1"/>
          </p:cNvSpPr>
          <p:nvPr>
            <p:ph type="dt" sz="half" idx="10"/>
          </p:nvPr>
        </p:nvSpPr>
        <p:spPr/>
        <p:txBody>
          <a:bodyPr/>
          <a:lstStyle>
            <a:lvl1pPr>
              <a:defRPr/>
            </a:lvl1pPr>
          </a:lstStyle>
          <a:p>
            <a:pPr>
              <a:defRPr/>
            </a:pPr>
            <a:fld id="{1865003E-DBBF-4339-985D-8B9CE9EDE39E}" type="datetime1">
              <a:rPr lang="en-US"/>
              <a:pPr>
                <a:defRPr/>
              </a:pPr>
              <a:t>10/19/2020</a:t>
            </a:fld>
            <a:endParaRPr lang="en-US" dirty="0"/>
          </a:p>
        </p:txBody>
      </p:sp>
      <p:sp>
        <p:nvSpPr>
          <p:cNvPr id="6" name="Footer Placeholder 4">
            <a:extLst>
              <a:ext uri="{FF2B5EF4-FFF2-40B4-BE49-F238E27FC236}">
                <a16:creationId xmlns:a16="http://schemas.microsoft.com/office/drawing/2014/main" xmlns="" id="{358DA9EC-20CE-4670-A4C8-1BAE0A78B13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9F04C40B-260C-4C04-8238-C0A1F1FC1BC2}"/>
              </a:ext>
            </a:extLst>
          </p:cNvPr>
          <p:cNvSpPr>
            <a:spLocks noGrp="1"/>
          </p:cNvSpPr>
          <p:nvPr>
            <p:ph type="sldNum" sz="quarter" idx="12"/>
          </p:nvPr>
        </p:nvSpPr>
        <p:spPr/>
        <p:txBody>
          <a:bodyPr/>
          <a:lstStyle>
            <a:lvl1pPr>
              <a:defRPr smtClean="0"/>
            </a:lvl1pPr>
          </a:lstStyle>
          <a:p>
            <a:pPr>
              <a:defRPr/>
            </a:pPr>
            <a:fld id="{A1988529-6F0D-44C8-B377-DD1FB3956F3B}" type="slidenum">
              <a:rPr lang="en-US" altLang="en-US"/>
              <a:pPr>
                <a:defRPr/>
              </a:pPr>
              <a:t>‹#›</a:t>
            </a:fld>
            <a:endParaRPr lang="en-US" altLang="en-US" dirty="0"/>
          </a:p>
        </p:txBody>
      </p:sp>
    </p:spTree>
    <p:extLst>
      <p:ext uri="{BB962C8B-B14F-4D97-AF65-F5344CB8AC3E}">
        <p14:creationId xmlns:p14="http://schemas.microsoft.com/office/powerpoint/2010/main" xmlns="" val="378859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Gray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EDA0A2-D526-42D9-B91A-AA582C4E181C}"/>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B1AD87"/>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71413EA2-7C41-4162-94E1-D668D1258035}"/>
              </a:ext>
            </a:extLst>
          </p:cNvPr>
          <p:cNvSpPr>
            <a:spLocks noGrp="1"/>
          </p:cNvSpPr>
          <p:nvPr>
            <p:ph type="dt" sz="half" idx="10"/>
          </p:nvPr>
        </p:nvSpPr>
        <p:spPr/>
        <p:txBody>
          <a:bodyPr/>
          <a:lstStyle>
            <a:lvl1pPr>
              <a:defRPr/>
            </a:lvl1pPr>
          </a:lstStyle>
          <a:p>
            <a:pPr>
              <a:defRPr/>
            </a:pPr>
            <a:fld id="{0F194164-9B04-4E09-A07F-5D0A22A35C2C}" type="datetime1">
              <a:rPr lang="en-US"/>
              <a:pPr>
                <a:defRPr/>
              </a:pPr>
              <a:t>10/19/2020</a:t>
            </a:fld>
            <a:endParaRPr lang="en-US" dirty="0"/>
          </a:p>
        </p:txBody>
      </p:sp>
      <p:sp>
        <p:nvSpPr>
          <p:cNvPr id="6" name="Footer Placeholder 4">
            <a:extLst>
              <a:ext uri="{FF2B5EF4-FFF2-40B4-BE49-F238E27FC236}">
                <a16:creationId xmlns:a16="http://schemas.microsoft.com/office/drawing/2014/main" xmlns="" id="{D33CD5B9-77FE-4495-A745-F11E8AABF4C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12F39399-3876-4E76-B544-87BE75E91F44}"/>
              </a:ext>
            </a:extLst>
          </p:cNvPr>
          <p:cNvSpPr>
            <a:spLocks noGrp="1"/>
          </p:cNvSpPr>
          <p:nvPr>
            <p:ph type="sldNum" sz="quarter" idx="12"/>
          </p:nvPr>
        </p:nvSpPr>
        <p:spPr/>
        <p:txBody>
          <a:bodyPr/>
          <a:lstStyle>
            <a:lvl1pPr>
              <a:defRPr smtClean="0"/>
            </a:lvl1pPr>
          </a:lstStyle>
          <a:p>
            <a:pPr>
              <a:defRPr/>
            </a:pPr>
            <a:fld id="{F9BE77CC-6E36-4257-ACB3-814485790015}" type="slidenum">
              <a:rPr lang="en-US" altLang="en-US"/>
              <a:pPr>
                <a:defRPr/>
              </a:pPr>
              <a:t>‹#›</a:t>
            </a:fld>
            <a:endParaRPr lang="en-US" altLang="en-US" dirty="0"/>
          </a:p>
        </p:txBody>
      </p:sp>
    </p:spTree>
    <p:extLst>
      <p:ext uri="{BB962C8B-B14F-4D97-AF65-F5344CB8AC3E}">
        <p14:creationId xmlns:p14="http://schemas.microsoft.com/office/powerpoint/2010/main" xmlns="" val="3864818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 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99A98E9-F0AE-454D-98B6-9307D0168E8B}"/>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4A323"/>
              </a:solidFill>
            </a:endParaRPr>
          </a:p>
        </p:txBody>
      </p:sp>
      <p:pic>
        <p:nvPicPr>
          <p:cNvPr id="5" name="Picture 11" descr="TK_name.png">
            <a:extLst>
              <a:ext uri="{FF2B5EF4-FFF2-40B4-BE49-F238E27FC236}">
                <a16:creationId xmlns:a16="http://schemas.microsoft.com/office/drawing/2014/main" xmlns="" id="{605E5547-933D-4650-B840-59F5B5550675}"/>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12763" y="6096000"/>
            <a:ext cx="1670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79488" y="0"/>
            <a:ext cx="7707312" cy="1206500"/>
          </a:xfrm>
        </p:spPr>
        <p:txBody>
          <a:bodyPr lIns="0" rIns="0">
            <a:normAutofit/>
          </a:bodyPr>
          <a:lstStyle>
            <a:lvl1pPr algn="l">
              <a:defRPr sz="3200">
                <a:solidFill>
                  <a:srgbClr val="88BD30"/>
                </a:solidFill>
                <a:latin typeface="Verdana"/>
                <a:cs typeface="Verdana"/>
              </a:defRPr>
            </a:lvl1pPr>
          </a:lstStyle>
          <a:p>
            <a:r>
              <a:rPr lang="en-US" dirty="0"/>
              <a:t>Click to edit Master title style</a:t>
            </a:r>
          </a:p>
        </p:txBody>
      </p:sp>
      <p:sp>
        <p:nvSpPr>
          <p:cNvPr id="9" name="Table Placeholder 8"/>
          <p:cNvSpPr>
            <a:spLocks noGrp="1"/>
          </p:cNvSpPr>
          <p:nvPr>
            <p:ph type="tbl" sz="quarter" idx="13"/>
          </p:nvPr>
        </p:nvSpPr>
        <p:spPr>
          <a:xfrm>
            <a:off x="979488" y="1422400"/>
            <a:ext cx="7707312" cy="4241800"/>
          </a:xfrm>
        </p:spPr>
        <p:txBody>
          <a:bodyPr rtlCol="0">
            <a:normAutofit/>
          </a:bodyPr>
          <a:lstStyle>
            <a:lvl1pPr marL="0" indent="0" algn="l">
              <a:buNone/>
              <a:defRPr/>
            </a:lvl1pPr>
          </a:lstStyle>
          <a:p>
            <a:pPr lvl="0"/>
            <a:endParaRPr lang="en-US" noProof="0" dirty="0"/>
          </a:p>
        </p:txBody>
      </p:sp>
      <p:sp>
        <p:nvSpPr>
          <p:cNvPr id="6" name="Date Placeholder 3">
            <a:extLst>
              <a:ext uri="{FF2B5EF4-FFF2-40B4-BE49-F238E27FC236}">
                <a16:creationId xmlns:a16="http://schemas.microsoft.com/office/drawing/2014/main" xmlns="" id="{16C6EFC7-915B-468F-86F4-32259D4DF6C2}"/>
              </a:ext>
            </a:extLst>
          </p:cNvPr>
          <p:cNvSpPr>
            <a:spLocks noGrp="1"/>
          </p:cNvSpPr>
          <p:nvPr>
            <p:ph type="dt" sz="half" idx="14"/>
          </p:nvPr>
        </p:nvSpPr>
        <p:spPr/>
        <p:txBody>
          <a:bodyPr/>
          <a:lstStyle>
            <a:lvl1pPr>
              <a:defRPr/>
            </a:lvl1pPr>
          </a:lstStyle>
          <a:p>
            <a:pPr>
              <a:defRPr/>
            </a:pPr>
            <a:fld id="{7195E232-663C-4B90-B2EA-E0591BADB281}" type="datetime1">
              <a:rPr lang="en-US"/>
              <a:pPr>
                <a:defRPr/>
              </a:pPr>
              <a:t>10/19/2020</a:t>
            </a:fld>
            <a:endParaRPr lang="en-US" dirty="0"/>
          </a:p>
        </p:txBody>
      </p:sp>
      <p:sp>
        <p:nvSpPr>
          <p:cNvPr id="7" name="Footer Placeholder 4">
            <a:extLst>
              <a:ext uri="{FF2B5EF4-FFF2-40B4-BE49-F238E27FC236}">
                <a16:creationId xmlns:a16="http://schemas.microsoft.com/office/drawing/2014/main" xmlns="" id="{703532A0-5B9A-4DE4-AB59-481AFB057E63}"/>
              </a:ext>
            </a:extLst>
          </p:cNvPr>
          <p:cNvSpPr>
            <a:spLocks noGrp="1"/>
          </p:cNvSpPr>
          <p:nvPr>
            <p:ph type="ftr" sz="quarter" idx="15"/>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xmlns="" id="{26974EC0-624E-4C78-A701-8F69EF74C0C0}"/>
              </a:ext>
            </a:extLst>
          </p:cNvPr>
          <p:cNvSpPr>
            <a:spLocks noGrp="1"/>
          </p:cNvSpPr>
          <p:nvPr>
            <p:ph type="sldNum" sz="quarter" idx="16"/>
          </p:nvPr>
        </p:nvSpPr>
        <p:spPr/>
        <p:txBody>
          <a:bodyPr/>
          <a:lstStyle>
            <a:lvl1pPr>
              <a:defRPr smtClean="0"/>
            </a:lvl1pPr>
          </a:lstStyle>
          <a:p>
            <a:pPr>
              <a:defRPr/>
            </a:pPr>
            <a:fld id="{2BD1CFDC-35DD-423D-AA00-F8410F37F2E7}" type="slidenum">
              <a:rPr lang="en-US" altLang="en-US"/>
              <a:pPr>
                <a:defRPr/>
              </a:pPr>
              <a:t>‹#›</a:t>
            </a:fld>
            <a:endParaRPr lang="en-US" altLang="en-US" dirty="0"/>
          </a:p>
        </p:txBody>
      </p:sp>
    </p:spTree>
    <p:extLst>
      <p:ext uri="{BB962C8B-B14F-4D97-AF65-F5344CB8AC3E}">
        <p14:creationId xmlns:p14="http://schemas.microsoft.com/office/powerpoint/2010/main" xmlns="" val="152536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9" descr="TK_name.png">
            <a:extLst>
              <a:ext uri="{FF2B5EF4-FFF2-40B4-BE49-F238E27FC236}">
                <a16:creationId xmlns:a16="http://schemas.microsoft.com/office/drawing/2014/main" xmlns="" id="{592B10FC-E0D5-4CA6-B3C5-ED0121C68EA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12763" y="6096000"/>
            <a:ext cx="1670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931862"/>
          </a:xfrm>
        </p:spPr>
        <p:txBody>
          <a:bodyPr>
            <a:normAutofit/>
          </a:bodyPr>
          <a:lstStyle>
            <a:lvl1pPr>
              <a:defRPr sz="3200">
                <a:solidFill>
                  <a:schemeClr val="tx2"/>
                </a:solidFill>
                <a:latin typeface="Verdana"/>
                <a:cs typeface="Verdana"/>
              </a:defRPr>
            </a:lvl1pPr>
          </a:lstStyle>
          <a:p>
            <a:r>
              <a:rPr lang="en-US" dirty="0"/>
              <a:t>Click to edit Master title style</a:t>
            </a:r>
          </a:p>
        </p:txBody>
      </p:sp>
      <p:sp>
        <p:nvSpPr>
          <p:cNvPr id="4" name="Date Placeholder 3">
            <a:extLst>
              <a:ext uri="{FF2B5EF4-FFF2-40B4-BE49-F238E27FC236}">
                <a16:creationId xmlns:a16="http://schemas.microsoft.com/office/drawing/2014/main" xmlns="" id="{3176B19C-8474-44B5-9D17-E6756C0447ED}"/>
              </a:ext>
            </a:extLst>
          </p:cNvPr>
          <p:cNvSpPr>
            <a:spLocks noGrp="1"/>
          </p:cNvSpPr>
          <p:nvPr>
            <p:ph type="dt" sz="half" idx="10"/>
          </p:nvPr>
        </p:nvSpPr>
        <p:spPr/>
        <p:txBody>
          <a:bodyPr/>
          <a:lstStyle>
            <a:lvl1pPr>
              <a:defRPr/>
            </a:lvl1pPr>
          </a:lstStyle>
          <a:p>
            <a:pPr>
              <a:defRPr/>
            </a:pPr>
            <a:fld id="{46C2C966-ECD8-49F9-AB37-410F272EED22}" type="datetime1">
              <a:rPr lang="en-US"/>
              <a:pPr>
                <a:defRPr/>
              </a:pPr>
              <a:t>10/19/2020</a:t>
            </a:fld>
            <a:endParaRPr lang="en-US" dirty="0"/>
          </a:p>
        </p:txBody>
      </p:sp>
      <p:sp>
        <p:nvSpPr>
          <p:cNvPr id="5" name="Footer Placeholder 4">
            <a:extLst>
              <a:ext uri="{FF2B5EF4-FFF2-40B4-BE49-F238E27FC236}">
                <a16:creationId xmlns:a16="http://schemas.microsoft.com/office/drawing/2014/main" xmlns="" id="{81EA3EF3-3508-424D-88A1-92B642D31E8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2091B2EE-9454-4125-8237-2D8218590E31}"/>
              </a:ext>
            </a:extLst>
          </p:cNvPr>
          <p:cNvSpPr>
            <a:spLocks noGrp="1"/>
          </p:cNvSpPr>
          <p:nvPr>
            <p:ph type="sldNum" sz="quarter" idx="12"/>
          </p:nvPr>
        </p:nvSpPr>
        <p:spPr/>
        <p:txBody>
          <a:bodyPr/>
          <a:lstStyle>
            <a:lvl1pPr>
              <a:defRPr smtClean="0"/>
            </a:lvl1pPr>
          </a:lstStyle>
          <a:p>
            <a:pPr>
              <a:defRPr/>
            </a:pPr>
            <a:fld id="{7A670E6B-2CBF-42CA-8E71-823C094A6234}" type="slidenum">
              <a:rPr lang="en-US" altLang="en-US"/>
              <a:pPr>
                <a:defRPr/>
              </a:pPr>
              <a:t>‹#›</a:t>
            </a:fld>
            <a:endParaRPr lang="en-US" altLang="en-US" dirty="0"/>
          </a:p>
        </p:txBody>
      </p:sp>
    </p:spTree>
    <p:extLst>
      <p:ext uri="{BB962C8B-B14F-4D97-AF65-F5344CB8AC3E}">
        <p14:creationId xmlns:p14="http://schemas.microsoft.com/office/powerpoint/2010/main" xmlns="" val="236884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8400AAC-E930-43E7-BE5A-ABF55CCA5551}"/>
              </a:ext>
            </a:extLst>
          </p:cNvPr>
          <p:cNvSpPr>
            <a:spLocks noGrp="1"/>
          </p:cNvSpPr>
          <p:nvPr>
            <p:ph type="dt" sz="half" idx="10"/>
          </p:nvPr>
        </p:nvSpPr>
        <p:spPr/>
        <p:txBody>
          <a:bodyPr/>
          <a:lstStyle>
            <a:lvl1pPr>
              <a:defRPr/>
            </a:lvl1pPr>
          </a:lstStyle>
          <a:p>
            <a:pPr>
              <a:defRPr/>
            </a:pPr>
            <a:fld id="{F28E20B9-5453-4263-A8AE-6AAA38530475}" type="datetime1">
              <a:rPr lang="en-US"/>
              <a:pPr>
                <a:defRPr/>
              </a:pPr>
              <a:t>10/19/2020</a:t>
            </a:fld>
            <a:endParaRPr lang="en-US" dirty="0"/>
          </a:p>
        </p:txBody>
      </p:sp>
      <p:sp>
        <p:nvSpPr>
          <p:cNvPr id="5" name="Footer Placeholder 4">
            <a:extLst>
              <a:ext uri="{FF2B5EF4-FFF2-40B4-BE49-F238E27FC236}">
                <a16:creationId xmlns:a16="http://schemas.microsoft.com/office/drawing/2014/main" xmlns="" id="{87232E75-7220-45C3-9CA0-336163477E7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6B9AED07-EECA-4702-B863-5CAFAD8137A4}"/>
              </a:ext>
            </a:extLst>
          </p:cNvPr>
          <p:cNvSpPr>
            <a:spLocks noGrp="1"/>
          </p:cNvSpPr>
          <p:nvPr>
            <p:ph type="sldNum" sz="quarter" idx="12"/>
          </p:nvPr>
        </p:nvSpPr>
        <p:spPr/>
        <p:txBody>
          <a:bodyPr/>
          <a:lstStyle>
            <a:lvl1pPr>
              <a:defRPr/>
            </a:lvl1pPr>
          </a:lstStyle>
          <a:p>
            <a:pPr>
              <a:defRPr/>
            </a:pPr>
            <a:fld id="{21FBFB7C-EA5D-4E71-8E94-E8EA0FE6E18E}" type="slidenum">
              <a:rPr lang="en-US" altLang="en-US"/>
              <a:pPr>
                <a:defRPr/>
              </a:pPr>
              <a:t>‹#›</a:t>
            </a:fld>
            <a:endParaRPr lang="en-US" altLang="en-US" dirty="0"/>
          </a:p>
        </p:txBody>
      </p:sp>
    </p:spTree>
    <p:extLst>
      <p:ext uri="{BB962C8B-B14F-4D97-AF65-F5344CB8AC3E}">
        <p14:creationId xmlns:p14="http://schemas.microsoft.com/office/powerpoint/2010/main" xmlns="" val="290008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7D1E1C0C-08A8-4A1A-8C82-DF0CED33EE1F}"/>
              </a:ext>
            </a:extLst>
          </p:cNvPr>
          <p:cNvSpPr>
            <a:spLocks noGrp="1"/>
          </p:cNvSpPr>
          <p:nvPr>
            <p:ph type="dt" sz="half" idx="10"/>
          </p:nvPr>
        </p:nvSpPr>
        <p:spPr/>
        <p:txBody>
          <a:bodyPr/>
          <a:lstStyle>
            <a:lvl1pPr>
              <a:defRPr/>
            </a:lvl1pPr>
          </a:lstStyle>
          <a:p>
            <a:pPr>
              <a:defRPr/>
            </a:pPr>
            <a:fld id="{EA6878FB-2B30-4BB6-BA35-FD4FEF792A1E}" type="datetime1">
              <a:rPr lang="en-US"/>
              <a:pPr>
                <a:defRPr/>
              </a:pPr>
              <a:t>10/19/2020</a:t>
            </a:fld>
            <a:endParaRPr lang="en-US" dirty="0"/>
          </a:p>
        </p:txBody>
      </p:sp>
      <p:sp>
        <p:nvSpPr>
          <p:cNvPr id="6" name="Footer Placeholder 4">
            <a:extLst>
              <a:ext uri="{FF2B5EF4-FFF2-40B4-BE49-F238E27FC236}">
                <a16:creationId xmlns:a16="http://schemas.microsoft.com/office/drawing/2014/main" xmlns="" id="{03A12656-D018-403A-A6D3-6614714D764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CFCAF988-09E3-4965-AFC1-7D1A775DC32D}"/>
              </a:ext>
            </a:extLst>
          </p:cNvPr>
          <p:cNvSpPr>
            <a:spLocks noGrp="1"/>
          </p:cNvSpPr>
          <p:nvPr>
            <p:ph type="sldNum" sz="quarter" idx="12"/>
          </p:nvPr>
        </p:nvSpPr>
        <p:spPr/>
        <p:txBody>
          <a:bodyPr/>
          <a:lstStyle>
            <a:lvl1pPr>
              <a:defRPr/>
            </a:lvl1pPr>
          </a:lstStyle>
          <a:p>
            <a:pPr>
              <a:defRPr/>
            </a:pPr>
            <a:fld id="{A6A82E43-F289-4639-8280-B065439EBF70}" type="slidenum">
              <a:rPr lang="en-US" altLang="en-US"/>
              <a:pPr>
                <a:defRPr/>
              </a:pPr>
              <a:t>‹#›</a:t>
            </a:fld>
            <a:endParaRPr lang="en-US" altLang="en-US" dirty="0"/>
          </a:p>
        </p:txBody>
      </p:sp>
    </p:spTree>
    <p:extLst>
      <p:ext uri="{BB962C8B-B14F-4D97-AF65-F5344CB8AC3E}">
        <p14:creationId xmlns:p14="http://schemas.microsoft.com/office/powerpoint/2010/main" xmlns="" val="1102740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BB7B352-0D24-4253-BB7D-94A560FA510D}"/>
              </a:ext>
            </a:extLst>
          </p:cNvPr>
          <p:cNvSpPr>
            <a:spLocks noGrp="1"/>
          </p:cNvSpPr>
          <p:nvPr>
            <p:ph type="dt" sz="half" idx="10"/>
          </p:nvPr>
        </p:nvSpPr>
        <p:spPr/>
        <p:txBody>
          <a:bodyPr/>
          <a:lstStyle>
            <a:lvl1pPr>
              <a:defRPr/>
            </a:lvl1pPr>
          </a:lstStyle>
          <a:p>
            <a:pPr>
              <a:defRPr/>
            </a:pPr>
            <a:fld id="{03C24778-A796-4CF8-8D17-BBF74CBB7701}" type="datetime1">
              <a:rPr lang="en-US"/>
              <a:pPr>
                <a:defRPr/>
              </a:pPr>
              <a:t>10/19/2020</a:t>
            </a:fld>
            <a:endParaRPr lang="en-US" dirty="0"/>
          </a:p>
        </p:txBody>
      </p:sp>
      <p:sp>
        <p:nvSpPr>
          <p:cNvPr id="8" name="Footer Placeholder 4">
            <a:extLst>
              <a:ext uri="{FF2B5EF4-FFF2-40B4-BE49-F238E27FC236}">
                <a16:creationId xmlns:a16="http://schemas.microsoft.com/office/drawing/2014/main" xmlns="" id="{DD13404E-867B-495D-9310-20939D3E7A9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xmlns="" id="{B4E01259-4B1E-4CE8-83C7-7233B8622758}"/>
              </a:ext>
            </a:extLst>
          </p:cNvPr>
          <p:cNvSpPr>
            <a:spLocks noGrp="1"/>
          </p:cNvSpPr>
          <p:nvPr>
            <p:ph type="sldNum" sz="quarter" idx="12"/>
          </p:nvPr>
        </p:nvSpPr>
        <p:spPr/>
        <p:txBody>
          <a:bodyPr/>
          <a:lstStyle>
            <a:lvl1pPr>
              <a:defRPr/>
            </a:lvl1pPr>
          </a:lstStyle>
          <a:p>
            <a:pPr>
              <a:defRPr/>
            </a:pPr>
            <a:fld id="{347BF634-CF05-4049-B634-E078476C0281}" type="slidenum">
              <a:rPr lang="en-US" altLang="en-US"/>
              <a:pPr>
                <a:defRPr/>
              </a:pPr>
              <a:t>‹#›</a:t>
            </a:fld>
            <a:endParaRPr lang="en-US" altLang="en-US" dirty="0"/>
          </a:p>
        </p:txBody>
      </p:sp>
    </p:spTree>
    <p:extLst>
      <p:ext uri="{BB962C8B-B14F-4D97-AF65-F5344CB8AC3E}">
        <p14:creationId xmlns:p14="http://schemas.microsoft.com/office/powerpoint/2010/main" xmlns="" val="3470739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19DF95D3-A2FD-4F63-9F59-D261BA5576F4}"/>
              </a:ext>
            </a:extLst>
          </p:cNvPr>
          <p:cNvSpPr>
            <a:spLocks noGrp="1"/>
          </p:cNvSpPr>
          <p:nvPr>
            <p:ph type="dt" sz="half" idx="10"/>
          </p:nvPr>
        </p:nvSpPr>
        <p:spPr/>
        <p:txBody>
          <a:bodyPr/>
          <a:lstStyle>
            <a:lvl1pPr>
              <a:defRPr/>
            </a:lvl1pPr>
          </a:lstStyle>
          <a:p>
            <a:pPr>
              <a:defRPr/>
            </a:pPr>
            <a:fld id="{1820DE27-F6E2-4F25-ACC0-7B73944B1C2E}" type="datetime1">
              <a:rPr lang="en-US"/>
              <a:pPr>
                <a:defRPr/>
              </a:pPr>
              <a:t>10/19/2020</a:t>
            </a:fld>
            <a:endParaRPr lang="en-US" dirty="0"/>
          </a:p>
        </p:txBody>
      </p:sp>
      <p:sp>
        <p:nvSpPr>
          <p:cNvPr id="4" name="Footer Placeholder 4">
            <a:extLst>
              <a:ext uri="{FF2B5EF4-FFF2-40B4-BE49-F238E27FC236}">
                <a16:creationId xmlns:a16="http://schemas.microsoft.com/office/drawing/2014/main" xmlns="" id="{C2BF154B-FE2E-4F6D-A225-597B9E3F1104}"/>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xmlns="" id="{66C27446-833F-414A-996D-71033F3E4C68}"/>
              </a:ext>
            </a:extLst>
          </p:cNvPr>
          <p:cNvSpPr>
            <a:spLocks noGrp="1"/>
          </p:cNvSpPr>
          <p:nvPr>
            <p:ph type="sldNum" sz="quarter" idx="12"/>
          </p:nvPr>
        </p:nvSpPr>
        <p:spPr/>
        <p:txBody>
          <a:bodyPr/>
          <a:lstStyle>
            <a:lvl1pPr>
              <a:defRPr/>
            </a:lvl1pPr>
          </a:lstStyle>
          <a:p>
            <a:pPr>
              <a:defRPr/>
            </a:pPr>
            <a:fld id="{C2692A84-7719-4FF1-A952-D95FCC0DD626}" type="slidenum">
              <a:rPr lang="en-US" altLang="en-US"/>
              <a:pPr>
                <a:defRPr/>
              </a:pPr>
              <a:t>‹#›</a:t>
            </a:fld>
            <a:endParaRPr lang="en-US" altLang="en-US" dirty="0"/>
          </a:p>
        </p:txBody>
      </p:sp>
    </p:spTree>
    <p:extLst>
      <p:ext uri="{BB962C8B-B14F-4D97-AF65-F5344CB8AC3E}">
        <p14:creationId xmlns:p14="http://schemas.microsoft.com/office/powerpoint/2010/main" xmlns="" val="314699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3B927CA-493E-4CA6-8B80-33894F3CEC05}"/>
              </a:ext>
            </a:extLst>
          </p:cNvPr>
          <p:cNvSpPr>
            <a:spLocks noGrp="1"/>
          </p:cNvSpPr>
          <p:nvPr>
            <p:ph type="dt" sz="half" idx="10"/>
          </p:nvPr>
        </p:nvSpPr>
        <p:spPr/>
        <p:txBody>
          <a:bodyPr/>
          <a:lstStyle>
            <a:lvl1pPr>
              <a:defRPr/>
            </a:lvl1pPr>
          </a:lstStyle>
          <a:p>
            <a:pPr>
              <a:defRPr/>
            </a:pPr>
            <a:fld id="{E47E1A52-FEEB-46A8-9741-50D7AA0CB579}" type="datetime1">
              <a:rPr lang="en-US"/>
              <a:pPr>
                <a:defRPr/>
              </a:pPr>
              <a:t>10/19/2020</a:t>
            </a:fld>
            <a:endParaRPr lang="en-US" dirty="0"/>
          </a:p>
        </p:txBody>
      </p:sp>
      <p:sp>
        <p:nvSpPr>
          <p:cNvPr id="3" name="Footer Placeholder 4">
            <a:extLst>
              <a:ext uri="{FF2B5EF4-FFF2-40B4-BE49-F238E27FC236}">
                <a16:creationId xmlns:a16="http://schemas.microsoft.com/office/drawing/2014/main" xmlns="" id="{161BCA03-FC5D-4B88-8497-D9C985D582D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xmlns="" id="{8BF6F960-F48A-4A16-A1F6-57FB0A3D41C7}"/>
              </a:ext>
            </a:extLst>
          </p:cNvPr>
          <p:cNvSpPr>
            <a:spLocks noGrp="1"/>
          </p:cNvSpPr>
          <p:nvPr>
            <p:ph type="sldNum" sz="quarter" idx="12"/>
          </p:nvPr>
        </p:nvSpPr>
        <p:spPr/>
        <p:txBody>
          <a:bodyPr/>
          <a:lstStyle>
            <a:lvl1pPr>
              <a:defRPr/>
            </a:lvl1pPr>
          </a:lstStyle>
          <a:p>
            <a:pPr>
              <a:defRPr/>
            </a:pPr>
            <a:fld id="{D40EF43E-46E9-4CAC-A390-E56241EB2707}" type="slidenum">
              <a:rPr lang="en-US" altLang="en-US"/>
              <a:pPr>
                <a:defRPr/>
              </a:pPr>
              <a:t>‹#›</a:t>
            </a:fld>
            <a:endParaRPr lang="en-US" altLang="en-US" dirty="0"/>
          </a:p>
        </p:txBody>
      </p:sp>
    </p:spTree>
    <p:extLst>
      <p:ext uri="{BB962C8B-B14F-4D97-AF65-F5344CB8AC3E}">
        <p14:creationId xmlns:p14="http://schemas.microsoft.com/office/powerpoint/2010/main" xmlns="" val="287896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bg2"/>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09" name="Shape 10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F7F7F"/>
              </a:buClr>
              <a:buSzPct val="100000"/>
              <a:buFont typeface="Arial"/>
              <a:buChar char="•"/>
              <a:defRPr sz="3200" b="0" i="0" u="none" strike="noStrike" cap="none">
                <a:solidFill>
                  <a:schemeClr val="bg2"/>
                </a:solidFill>
                <a:latin typeface="Verdana"/>
                <a:ea typeface="Verdana"/>
                <a:cs typeface="Verdana"/>
                <a:sym typeface="Verdana"/>
              </a:defRPr>
            </a:lvl1pPr>
            <a:lvl2pPr marL="742950" marR="0" lvl="1" indent="-10795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2pPr>
            <a:lvl3pPr marL="1143000" marR="0" lvl="2" indent="-762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3pPr>
            <a:lvl4pPr marL="1600200" marR="0" lvl="3"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4pPr>
            <a:lvl5pPr marL="2057400" marR="0" lvl="4"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7F7F7F"/>
              </a:buClr>
              <a:buFont typeface="Arial"/>
              <a:buNone/>
              <a:defRPr sz="1400" b="0" i="0" u="none" strike="noStrike" cap="none">
                <a:solidFill>
                  <a:schemeClr val="bg2"/>
                </a:solidFill>
                <a:latin typeface="Verdana"/>
                <a:ea typeface="Verdana"/>
                <a:cs typeface="Verdana"/>
                <a:sym typeface="Verdana"/>
              </a:defRPr>
            </a:lvl1pPr>
            <a:lvl2pPr marL="457200" marR="0" lvl="1" indent="0" algn="l" rtl="0">
              <a:spcBef>
                <a:spcPts val="240"/>
              </a:spcBef>
              <a:spcAft>
                <a:spcPts val="0"/>
              </a:spcAft>
              <a:buClr>
                <a:srgbClr val="7F7F7F"/>
              </a:buClr>
              <a:buFont typeface="Arial"/>
              <a:buNone/>
              <a:defRPr sz="1200" b="0" i="0" u="none" strike="noStrike" cap="none">
                <a:solidFill>
                  <a:srgbClr val="7F7F7F"/>
                </a:solidFill>
                <a:latin typeface="Verdana"/>
                <a:ea typeface="Verdana"/>
                <a:cs typeface="Verdana"/>
                <a:sym typeface="Verdana"/>
              </a:defRPr>
            </a:lvl2pPr>
            <a:lvl3pPr marL="914400" marR="0" lvl="2" indent="0" algn="l" rtl="0">
              <a:spcBef>
                <a:spcPts val="200"/>
              </a:spcBef>
              <a:spcAft>
                <a:spcPts val="0"/>
              </a:spcAft>
              <a:buClr>
                <a:srgbClr val="7F7F7F"/>
              </a:buClr>
              <a:buFont typeface="Arial"/>
              <a:buNone/>
              <a:defRPr sz="1000" b="0" i="0" u="none" strike="noStrike" cap="none">
                <a:solidFill>
                  <a:srgbClr val="7F7F7F"/>
                </a:solidFill>
                <a:latin typeface="Verdana"/>
                <a:ea typeface="Verdana"/>
                <a:cs typeface="Verdana"/>
                <a:sym typeface="Verdana"/>
              </a:defRPr>
            </a:lvl3pPr>
            <a:lvl4pPr marL="1371600" marR="0" lvl="3" indent="0" algn="l" rtl="0">
              <a:spcBef>
                <a:spcPts val="180"/>
              </a:spcBef>
              <a:spcAft>
                <a:spcPts val="0"/>
              </a:spcAft>
              <a:buClr>
                <a:srgbClr val="7F7F7F"/>
              </a:buClr>
              <a:buFont typeface="Arial"/>
              <a:buNone/>
              <a:defRPr sz="900" b="0" i="0" u="none" strike="noStrike" cap="none">
                <a:solidFill>
                  <a:srgbClr val="7F7F7F"/>
                </a:solidFill>
                <a:latin typeface="Verdana"/>
                <a:ea typeface="Verdana"/>
                <a:cs typeface="Verdana"/>
                <a:sym typeface="Verdana"/>
              </a:defRPr>
            </a:lvl4pPr>
            <a:lvl5pPr marL="1828800" marR="0" lvl="4" indent="0" algn="l" rtl="0">
              <a:spcBef>
                <a:spcPts val="180"/>
              </a:spcBef>
              <a:spcAft>
                <a:spcPts val="0"/>
              </a:spcAft>
              <a:buClr>
                <a:srgbClr val="7F7F7F"/>
              </a:buClr>
              <a:buFont typeface="Arial"/>
              <a:buNone/>
              <a:defRPr sz="900" b="0" i="0" u="none" strike="noStrike" cap="none">
                <a:solidFill>
                  <a:srgbClr val="7F7F7F"/>
                </a:solidFill>
                <a:latin typeface="Verdana"/>
                <a:ea typeface="Verdana"/>
                <a:cs typeface="Verdana"/>
                <a:sym typeface="Verdana"/>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dirty="0"/>
          </a:p>
        </p:txBody>
      </p:sp>
      <p:sp>
        <p:nvSpPr>
          <p:cNvPr id="111" name="Shape 111"/>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2" name="Shape 112"/>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3" name="Shape 113"/>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8B2BC8F-AF70-4781-BCA8-3699E2D0CB17}"/>
              </a:ext>
            </a:extLst>
          </p:cNvPr>
          <p:cNvSpPr>
            <a:spLocks noGrp="1"/>
          </p:cNvSpPr>
          <p:nvPr>
            <p:ph type="dt" sz="half" idx="10"/>
          </p:nvPr>
        </p:nvSpPr>
        <p:spPr/>
        <p:txBody>
          <a:bodyPr/>
          <a:lstStyle>
            <a:lvl1pPr>
              <a:defRPr/>
            </a:lvl1pPr>
          </a:lstStyle>
          <a:p>
            <a:pPr>
              <a:defRPr/>
            </a:pPr>
            <a:fld id="{9C6DAA14-A1B1-4161-9EF8-E67569C3CD7B}" type="datetime1">
              <a:rPr lang="en-US"/>
              <a:pPr>
                <a:defRPr/>
              </a:pPr>
              <a:t>10/19/2020</a:t>
            </a:fld>
            <a:endParaRPr lang="en-US" dirty="0"/>
          </a:p>
        </p:txBody>
      </p:sp>
      <p:sp>
        <p:nvSpPr>
          <p:cNvPr id="6" name="Footer Placeholder 4">
            <a:extLst>
              <a:ext uri="{FF2B5EF4-FFF2-40B4-BE49-F238E27FC236}">
                <a16:creationId xmlns:a16="http://schemas.microsoft.com/office/drawing/2014/main" xmlns="" id="{3685B14B-03F5-477F-9512-4A83240E87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48307C43-CCEC-4A57-B905-5682E44BBA67}"/>
              </a:ext>
            </a:extLst>
          </p:cNvPr>
          <p:cNvSpPr>
            <a:spLocks noGrp="1"/>
          </p:cNvSpPr>
          <p:nvPr>
            <p:ph type="sldNum" sz="quarter" idx="12"/>
          </p:nvPr>
        </p:nvSpPr>
        <p:spPr/>
        <p:txBody>
          <a:bodyPr/>
          <a:lstStyle>
            <a:lvl1pPr>
              <a:defRPr/>
            </a:lvl1pPr>
          </a:lstStyle>
          <a:p>
            <a:pPr>
              <a:defRPr/>
            </a:pPr>
            <a:fld id="{B94837ED-E19D-434D-8CF5-1307203BDA87}" type="slidenum">
              <a:rPr lang="en-US" altLang="en-US"/>
              <a:pPr>
                <a:defRPr/>
              </a:pPr>
              <a:t>‹#›</a:t>
            </a:fld>
            <a:endParaRPr lang="en-US" altLang="en-US" dirty="0"/>
          </a:p>
        </p:txBody>
      </p:sp>
    </p:spTree>
    <p:extLst>
      <p:ext uri="{BB962C8B-B14F-4D97-AF65-F5344CB8AC3E}">
        <p14:creationId xmlns:p14="http://schemas.microsoft.com/office/powerpoint/2010/main" xmlns="" val="844529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A736530-0E06-4DD9-910C-CD9138FFC45F}"/>
              </a:ext>
            </a:extLst>
          </p:cNvPr>
          <p:cNvSpPr>
            <a:spLocks noGrp="1"/>
          </p:cNvSpPr>
          <p:nvPr>
            <p:ph type="dt" sz="half" idx="10"/>
          </p:nvPr>
        </p:nvSpPr>
        <p:spPr/>
        <p:txBody>
          <a:bodyPr/>
          <a:lstStyle>
            <a:lvl1pPr>
              <a:defRPr/>
            </a:lvl1pPr>
          </a:lstStyle>
          <a:p>
            <a:pPr>
              <a:defRPr/>
            </a:pPr>
            <a:fld id="{06064D08-8F56-40F1-8D77-BD4A7245C08A}" type="datetime1">
              <a:rPr lang="en-US"/>
              <a:pPr>
                <a:defRPr/>
              </a:pPr>
              <a:t>10/19/2020</a:t>
            </a:fld>
            <a:endParaRPr lang="en-US" dirty="0"/>
          </a:p>
        </p:txBody>
      </p:sp>
      <p:sp>
        <p:nvSpPr>
          <p:cNvPr id="6" name="Footer Placeholder 4">
            <a:extLst>
              <a:ext uri="{FF2B5EF4-FFF2-40B4-BE49-F238E27FC236}">
                <a16:creationId xmlns:a16="http://schemas.microsoft.com/office/drawing/2014/main" xmlns="" id="{0497231D-CD21-4629-B985-D8FF74F1D41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63AD58D8-33D9-4231-8EF5-697B5B085C93}"/>
              </a:ext>
            </a:extLst>
          </p:cNvPr>
          <p:cNvSpPr>
            <a:spLocks noGrp="1"/>
          </p:cNvSpPr>
          <p:nvPr>
            <p:ph type="sldNum" sz="quarter" idx="12"/>
          </p:nvPr>
        </p:nvSpPr>
        <p:spPr/>
        <p:txBody>
          <a:bodyPr/>
          <a:lstStyle>
            <a:lvl1pPr>
              <a:defRPr/>
            </a:lvl1pPr>
          </a:lstStyle>
          <a:p>
            <a:pPr>
              <a:defRPr/>
            </a:pPr>
            <a:fld id="{C7B4ADF7-8D6F-495E-B2A3-4FAECF077EF9}" type="slidenum">
              <a:rPr lang="en-US" altLang="en-US"/>
              <a:pPr>
                <a:defRPr/>
              </a:pPr>
              <a:t>‹#›</a:t>
            </a:fld>
            <a:endParaRPr lang="en-US" altLang="en-US" dirty="0"/>
          </a:p>
        </p:txBody>
      </p:sp>
    </p:spTree>
    <p:extLst>
      <p:ext uri="{BB962C8B-B14F-4D97-AF65-F5344CB8AC3E}">
        <p14:creationId xmlns:p14="http://schemas.microsoft.com/office/powerpoint/2010/main" xmlns="" val="3026364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E9408E41-D1BC-421A-B678-B99DE2D9F1A0}"/>
              </a:ext>
            </a:extLst>
          </p:cNvPr>
          <p:cNvSpPr>
            <a:spLocks noGrp="1"/>
          </p:cNvSpPr>
          <p:nvPr>
            <p:ph type="dt" sz="half" idx="10"/>
          </p:nvPr>
        </p:nvSpPr>
        <p:spPr/>
        <p:txBody>
          <a:bodyPr/>
          <a:lstStyle>
            <a:lvl1pPr>
              <a:defRPr/>
            </a:lvl1pPr>
          </a:lstStyle>
          <a:p>
            <a:pPr>
              <a:defRPr/>
            </a:pPr>
            <a:fld id="{ED9EE056-3C41-495C-BFE8-0BA108DE84FE}" type="datetime1">
              <a:rPr lang="en-US"/>
              <a:pPr>
                <a:defRPr/>
              </a:pPr>
              <a:t>10/19/2020</a:t>
            </a:fld>
            <a:endParaRPr lang="en-US" dirty="0"/>
          </a:p>
        </p:txBody>
      </p:sp>
      <p:sp>
        <p:nvSpPr>
          <p:cNvPr id="5" name="Footer Placeholder 4">
            <a:extLst>
              <a:ext uri="{FF2B5EF4-FFF2-40B4-BE49-F238E27FC236}">
                <a16:creationId xmlns:a16="http://schemas.microsoft.com/office/drawing/2014/main" xmlns="" id="{AE1844B2-4465-4912-A80D-513060B5FB2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32E98E14-9522-443D-88AF-319426E7E0DA}"/>
              </a:ext>
            </a:extLst>
          </p:cNvPr>
          <p:cNvSpPr>
            <a:spLocks noGrp="1"/>
          </p:cNvSpPr>
          <p:nvPr>
            <p:ph type="sldNum" sz="quarter" idx="12"/>
          </p:nvPr>
        </p:nvSpPr>
        <p:spPr/>
        <p:txBody>
          <a:bodyPr/>
          <a:lstStyle>
            <a:lvl1pPr>
              <a:defRPr/>
            </a:lvl1pPr>
          </a:lstStyle>
          <a:p>
            <a:pPr>
              <a:defRPr/>
            </a:pPr>
            <a:fld id="{2BA34768-BCD5-463C-8130-158408621F94}" type="slidenum">
              <a:rPr lang="en-US" altLang="en-US"/>
              <a:pPr>
                <a:defRPr/>
              </a:pPr>
              <a:t>‹#›</a:t>
            </a:fld>
            <a:endParaRPr lang="en-US" altLang="en-US" dirty="0"/>
          </a:p>
        </p:txBody>
      </p:sp>
    </p:spTree>
    <p:extLst>
      <p:ext uri="{BB962C8B-B14F-4D97-AF65-F5344CB8AC3E}">
        <p14:creationId xmlns:p14="http://schemas.microsoft.com/office/powerpoint/2010/main" xmlns="" val="3938224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3E456EE-8A74-47C4-8538-D5790F52737E}"/>
              </a:ext>
            </a:extLst>
          </p:cNvPr>
          <p:cNvSpPr>
            <a:spLocks noGrp="1"/>
          </p:cNvSpPr>
          <p:nvPr>
            <p:ph type="dt" sz="half" idx="10"/>
          </p:nvPr>
        </p:nvSpPr>
        <p:spPr/>
        <p:txBody>
          <a:bodyPr/>
          <a:lstStyle>
            <a:lvl1pPr>
              <a:defRPr/>
            </a:lvl1pPr>
          </a:lstStyle>
          <a:p>
            <a:pPr>
              <a:defRPr/>
            </a:pPr>
            <a:fld id="{03958A2F-DDA3-4220-890D-1C2F52468855}" type="datetime1">
              <a:rPr lang="en-US"/>
              <a:pPr>
                <a:defRPr/>
              </a:pPr>
              <a:t>10/19/2020</a:t>
            </a:fld>
            <a:endParaRPr lang="en-US" dirty="0"/>
          </a:p>
        </p:txBody>
      </p:sp>
      <p:sp>
        <p:nvSpPr>
          <p:cNvPr id="5" name="Footer Placeholder 4">
            <a:extLst>
              <a:ext uri="{FF2B5EF4-FFF2-40B4-BE49-F238E27FC236}">
                <a16:creationId xmlns:a16="http://schemas.microsoft.com/office/drawing/2014/main" xmlns="" id="{0837B9EC-B0F7-4A8A-9443-4BD62ADA413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3C4F4288-7FF7-476E-BD8C-E9AF45AAC774}"/>
              </a:ext>
            </a:extLst>
          </p:cNvPr>
          <p:cNvSpPr>
            <a:spLocks noGrp="1"/>
          </p:cNvSpPr>
          <p:nvPr>
            <p:ph type="sldNum" sz="quarter" idx="12"/>
          </p:nvPr>
        </p:nvSpPr>
        <p:spPr/>
        <p:txBody>
          <a:bodyPr/>
          <a:lstStyle>
            <a:lvl1pPr>
              <a:defRPr/>
            </a:lvl1pPr>
          </a:lstStyle>
          <a:p>
            <a:pPr>
              <a:defRPr/>
            </a:pPr>
            <a:fld id="{F819826E-E83E-4D7E-8D57-D446BD924CE1}" type="slidenum">
              <a:rPr lang="en-US" altLang="en-US"/>
              <a:pPr>
                <a:defRPr/>
              </a:pPr>
              <a:t>‹#›</a:t>
            </a:fld>
            <a:endParaRPr lang="en-US" altLang="en-US" dirty="0"/>
          </a:p>
        </p:txBody>
      </p:sp>
    </p:spTree>
    <p:extLst>
      <p:ext uri="{BB962C8B-B14F-4D97-AF65-F5344CB8AC3E}">
        <p14:creationId xmlns:p14="http://schemas.microsoft.com/office/powerpoint/2010/main" xmlns="" val="56277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bg2"/>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16" name="Shape 11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7F7F7F"/>
              </a:buClr>
              <a:buFont typeface="Arial"/>
              <a:buNone/>
              <a:defRPr sz="3200" b="0" i="0" u="none" strike="noStrike" cap="none">
                <a:solidFill>
                  <a:srgbClr val="7F7F7F"/>
                </a:solidFill>
                <a:latin typeface="Verdana"/>
                <a:ea typeface="Verdana"/>
                <a:cs typeface="Verdana"/>
                <a:sym typeface="Verdana"/>
              </a:defRPr>
            </a:lvl1pPr>
            <a:lvl2pPr marL="457200" marR="0" lvl="1" indent="0" algn="l" rtl="0">
              <a:spcBef>
                <a:spcPts val="560"/>
              </a:spcBef>
              <a:spcAft>
                <a:spcPts val="0"/>
              </a:spcAft>
              <a:buClr>
                <a:srgbClr val="7F7F7F"/>
              </a:buClr>
              <a:buFont typeface="Arial"/>
              <a:buNone/>
              <a:defRPr sz="2800" b="0" i="0" u="none" strike="noStrike" cap="none">
                <a:solidFill>
                  <a:srgbClr val="7F7F7F"/>
                </a:solidFill>
                <a:latin typeface="Verdana"/>
                <a:ea typeface="Verdana"/>
                <a:cs typeface="Verdana"/>
                <a:sym typeface="Verdana"/>
              </a:defRPr>
            </a:lvl2pPr>
            <a:lvl3pPr marL="914400" marR="0" lvl="2" indent="0" algn="l" rtl="0">
              <a:spcBef>
                <a:spcPts val="480"/>
              </a:spcBef>
              <a:spcAft>
                <a:spcPts val="0"/>
              </a:spcAft>
              <a:buClr>
                <a:srgbClr val="7F7F7F"/>
              </a:buClr>
              <a:buFont typeface="Arial"/>
              <a:buNone/>
              <a:defRPr sz="2400" b="0" i="0" u="none" strike="noStrike" cap="none">
                <a:solidFill>
                  <a:srgbClr val="7F7F7F"/>
                </a:solidFill>
                <a:latin typeface="Verdana"/>
                <a:ea typeface="Verdana"/>
                <a:cs typeface="Verdana"/>
                <a:sym typeface="Verdana"/>
              </a:defRPr>
            </a:lvl3pPr>
            <a:lvl4pPr marL="1371600" marR="0" lvl="3" indent="0" algn="l" rtl="0">
              <a:spcBef>
                <a:spcPts val="400"/>
              </a:spcBef>
              <a:spcAft>
                <a:spcPts val="0"/>
              </a:spcAft>
              <a:buClr>
                <a:srgbClr val="7F7F7F"/>
              </a:buClr>
              <a:buFont typeface="Arial"/>
              <a:buNone/>
              <a:defRPr sz="2000" b="0" i="0" u="none" strike="noStrike" cap="none">
                <a:solidFill>
                  <a:srgbClr val="7F7F7F"/>
                </a:solidFill>
                <a:latin typeface="Verdana"/>
                <a:ea typeface="Verdana"/>
                <a:cs typeface="Verdana"/>
                <a:sym typeface="Verdana"/>
              </a:defRPr>
            </a:lvl4pPr>
            <a:lvl5pPr marL="1828800" marR="0" lvl="4" indent="0" algn="l" rtl="0">
              <a:spcBef>
                <a:spcPts val="400"/>
              </a:spcBef>
              <a:spcAft>
                <a:spcPts val="0"/>
              </a:spcAft>
              <a:buClr>
                <a:srgbClr val="7F7F7F"/>
              </a:buClr>
              <a:buFont typeface="Arial"/>
              <a:buNone/>
              <a:defRPr sz="2000" b="0" i="0" u="none" strike="noStrike" cap="none">
                <a:solidFill>
                  <a:srgbClr val="7F7F7F"/>
                </a:solidFill>
                <a:latin typeface="Verdana"/>
                <a:ea typeface="Verdana"/>
                <a:cs typeface="Verdana"/>
                <a:sym typeface="Verdan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17" name="Shape 11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7F7F7F"/>
              </a:buClr>
              <a:buFont typeface="Arial"/>
              <a:buNone/>
              <a:defRPr sz="1400" b="0" i="0" u="none" strike="noStrike" cap="none">
                <a:solidFill>
                  <a:schemeClr val="bg2"/>
                </a:solidFill>
                <a:latin typeface="Verdana"/>
                <a:ea typeface="Verdana"/>
                <a:cs typeface="Verdana"/>
                <a:sym typeface="Verdana"/>
              </a:defRPr>
            </a:lvl1pPr>
            <a:lvl2pPr marL="457200" marR="0" lvl="1" indent="0" algn="l" rtl="0">
              <a:spcBef>
                <a:spcPts val="240"/>
              </a:spcBef>
              <a:spcAft>
                <a:spcPts val="0"/>
              </a:spcAft>
              <a:buClr>
                <a:srgbClr val="7F7F7F"/>
              </a:buClr>
              <a:buFont typeface="Arial"/>
              <a:buNone/>
              <a:defRPr sz="1200" b="0" i="0" u="none" strike="noStrike" cap="none">
                <a:solidFill>
                  <a:srgbClr val="7F7F7F"/>
                </a:solidFill>
                <a:latin typeface="Verdana"/>
                <a:ea typeface="Verdana"/>
                <a:cs typeface="Verdana"/>
                <a:sym typeface="Verdana"/>
              </a:defRPr>
            </a:lvl2pPr>
            <a:lvl3pPr marL="914400" marR="0" lvl="2" indent="0" algn="l" rtl="0">
              <a:spcBef>
                <a:spcPts val="200"/>
              </a:spcBef>
              <a:spcAft>
                <a:spcPts val="0"/>
              </a:spcAft>
              <a:buClr>
                <a:srgbClr val="7F7F7F"/>
              </a:buClr>
              <a:buFont typeface="Arial"/>
              <a:buNone/>
              <a:defRPr sz="1000" b="0" i="0" u="none" strike="noStrike" cap="none">
                <a:solidFill>
                  <a:srgbClr val="7F7F7F"/>
                </a:solidFill>
                <a:latin typeface="Verdana"/>
                <a:ea typeface="Verdana"/>
                <a:cs typeface="Verdana"/>
                <a:sym typeface="Verdana"/>
              </a:defRPr>
            </a:lvl3pPr>
            <a:lvl4pPr marL="1371600" marR="0" lvl="3" indent="0" algn="l" rtl="0">
              <a:spcBef>
                <a:spcPts val="180"/>
              </a:spcBef>
              <a:spcAft>
                <a:spcPts val="0"/>
              </a:spcAft>
              <a:buClr>
                <a:srgbClr val="7F7F7F"/>
              </a:buClr>
              <a:buFont typeface="Arial"/>
              <a:buNone/>
              <a:defRPr sz="900" b="0" i="0" u="none" strike="noStrike" cap="none">
                <a:solidFill>
                  <a:srgbClr val="7F7F7F"/>
                </a:solidFill>
                <a:latin typeface="Verdana"/>
                <a:ea typeface="Verdana"/>
                <a:cs typeface="Verdana"/>
                <a:sym typeface="Verdana"/>
              </a:defRPr>
            </a:lvl4pPr>
            <a:lvl5pPr marL="1828800" marR="0" lvl="4" indent="0" algn="l" rtl="0">
              <a:spcBef>
                <a:spcPts val="180"/>
              </a:spcBef>
              <a:spcAft>
                <a:spcPts val="0"/>
              </a:spcAft>
              <a:buClr>
                <a:srgbClr val="7F7F7F"/>
              </a:buClr>
              <a:buFont typeface="Arial"/>
              <a:buNone/>
              <a:defRPr sz="900" b="0" i="0" u="none" strike="noStrike" cap="none">
                <a:solidFill>
                  <a:srgbClr val="7F7F7F"/>
                </a:solidFill>
                <a:latin typeface="Verdana"/>
                <a:ea typeface="Verdana"/>
                <a:cs typeface="Verdana"/>
                <a:sym typeface="Verdana"/>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9" name="Shape 119"/>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0" name="Shape 120"/>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bg2"/>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23" name="Shape 12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F7F7F"/>
              </a:buClr>
              <a:buSzPct val="100000"/>
              <a:buFont typeface="Arial"/>
              <a:buChar char="•"/>
              <a:defRPr sz="3200" b="0" i="0" u="none" strike="noStrike" cap="none">
                <a:solidFill>
                  <a:schemeClr val="bg2"/>
                </a:solidFill>
                <a:latin typeface="Verdana"/>
                <a:ea typeface="Verdana"/>
                <a:cs typeface="Verdana"/>
                <a:sym typeface="Verdana"/>
              </a:defRPr>
            </a:lvl1pPr>
            <a:lvl2pPr marL="742950" marR="0" lvl="1" indent="-10795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2pPr>
            <a:lvl3pPr marL="1143000" marR="0" lvl="2" indent="-762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3pPr>
            <a:lvl4pPr marL="1600200" marR="0" lvl="3"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4pPr>
            <a:lvl5pPr marL="2057400" marR="0" lvl="4"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5" name="Shape 125"/>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6" name="Shape 126"/>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bg2"/>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29" name="Shape 12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F7F7F"/>
              </a:buClr>
              <a:buSzPct val="100000"/>
              <a:buFont typeface="Arial"/>
              <a:buChar char="•"/>
              <a:defRPr sz="3200" b="0" i="0" u="none" strike="noStrike" cap="none">
                <a:solidFill>
                  <a:schemeClr val="bg2"/>
                </a:solidFill>
                <a:latin typeface="Verdana"/>
                <a:ea typeface="Verdana"/>
                <a:cs typeface="Verdana"/>
                <a:sym typeface="Verdana"/>
              </a:defRPr>
            </a:lvl1pPr>
            <a:lvl2pPr marL="742950" marR="0" lvl="1" indent="-10795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2pPr>
            <a:lvl3pPr marL="1143000" marR="0" lvl="2" indent="-762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3pPr>
            <a:lvl4pPr marL="1600200" marR="0" lvl="3"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4pPr>
            <a:lvl5pPr marL="2057400" marR="0" lvl="4"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0" name="Shape 130"/>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1" name="Shape 131"/>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2" name="Shape 132"/>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Orange Text Slide">
    <p:spTree>
      <p:nvGrpSpPr>
        <p:cNvPr id="1" name="Shape 28"/>
        <p:cNvGrpSpPr/>
        <p:nvPr/>
      </p:nvGrpSpPr>
      <p:grpSpPr>
        <a:xfrm>
          <a:off x="0" y="0"/>
          <a:ext cx="0" cy="0"/>
          <a:chOff x="0" y="0"/>
          <a:chExt cx="0" cy="0"/>
        </a:xfrm>
      </p:grpSpPr>
      <p:sp>
        <p:nvSpPr>
          <p:cNvPr id="29" name="Shape 29"/>
          <p:cNvSpPr/>
          <p:nvPr/>
        </p:nvSpPr>
        <p:spPr>
          <a:xfrm>
            <a:off x="0" y="0"/>
            <a:ext cx="9144000" cy="1209675"/>
          </a:xfrm>
          <a:prstGeom prst="rect">
            <a:avLst/>
          </a:prstGeom>
          <a:solidFill>
            <a:srgbClr val="2D3E5F"/>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4A323"/>
              </a:solidFill>
              <a:latin typeface="Calibri"/>
              <a:ea typeface="Calibri"/>
              <a:cs typeface="Calibri"/>
              <a:sym typeface="Calibri"/>
            </a:endParaRPr>
          </a:p>
        </p:txBody>
      </p:sp>
      <p:sp>
        <p:nvSpPr>
          <p:cNvPr id="30" name="Shape 30"/>
          <p:cNvSpPr txBox="1">
            <a:spLocks noGrp="1"/>
          </p:cNvSpPr>
          <p:nvPr>
            <p:ph type="body" idx="1" hasCustomPrompt="1"/>
          </p:nvPr>
        </p:nvSpPr>
        <p:spPr>
          <a:xfrm>
            <a:off x="547406" y="1346200"/>
            <a:ext cx="8229600" cy="4343399"/>
          </a:xfrm>
          <a:prstGeom prst="rect">
            <a:avLst/>
          </a:prstGeom>
          <a:noFill/>
          <a:ln>
            <a:noFill/>
          </a:ln>
        </p:spPr>
        <p:txBody>
          <a:bodyPr lIns="91425" tIns="91425" rIns="91425" bIns="91425" anchor="t" anchorCtr="0"/>
          <a:lstStyle>
            <a:lvl1pPr marL="342900" marR="0" lvl="0" indent="-90487" algn="l" rtl="0">
              <a:lnSpc>
                <a:spcPct val="147368"/>
              </a:lnSpc>
              <a:spcBef>
                <a:spcPts val="1000"/>
              </a:spcBef>
              <a:spcAft>
                <a:spcPts val="0"/>
              </a:spcAft>
              <a:buClr>
                <a:schemeClr val="dk2"/>
              </a:buClr>
              <a:buSzPct val="125000"/>
              <a:buFont typeface="Arial"/>
              <a:buChar char="•"/>
              <a:defRPr sz="1900" b="0" i="0" u="none" strike="noStrike" cap="none">
                <a:solidFill>
                  <a:schemeClr val="bg2"/>
                </a:solidFill>
                <a:latin typeface="Avenir LT Std 65 Medium" panose="020B0603020203020204" pitchFamily="34" charset="0"/>
                <a:ea typeface="Verdana"/>
                <a:cs typeface="Verdana"/>
                <a:sym typeface="Verdana"/>
              </a:defRPr>
            </a:lvl1pPr>
            <a:lvl2pPr marL="571500" marR="0" lvl="1" indent="-114300" algn="l" rtl="0">
              <a:spcBef>
                <a:spcPts val="1000"/>
              </a:spcBef>
              <a:spcAft>
                <a:spcPts val="0"/>
              </a:spcAft>
              <a:buClr>
                <a:schemeClr val="dk2"/>
              </a:buClr>
              <a:buSzPct val="125000"/>
              <a:buFont typeface="Merriweather Sans"/>
              <a:buChar char="–"/>
              <a:defRPr sz="1600" b="0" i="0" u="none" strike="noStrike" cap="none">
                <a:solidFill>
                  <a:schemeClr val="bg2"/>
                </a:solidFill>
                <a:latin typeface="Verdana"/>
                <a:ea typeface="Verdana"/>
                <a:cs typeface="Verdana"/>
                <a:sym typeface="Verdana"/>
              </a:defRPr>
            </a:lvl2pPr>
            <a:lvl3pPr marL="796925" marR="0" lvl="2" indent="-126365" algn="l" rtl="0">
              <a:spcBef>
                <a:spcPts val="600"/>
              </a:spcBef>
              <a:spcAft>
                <a:spcPts val="0"/>
              </a:spcAft>
              <a:buClr>
                <a:schemeClr val="dk2"/>
              </a:buClr>
              <a:buSzPct val="110000"/>
              <a:buFont typeface="Courier New"/>
              <a:buChar char="o"/>
              <a:defRPr sz="1600" b="0" i="0" u="none" strike="noStrike" cap="none">
                <a:solidFill>
                  <a:schemeClr val="bg2"/>
                </a:solidFill>
                <a:latin typeface="Verdana"/>
                <a:ea typeface="Verdana"/>
                <a:cs typeface="Verdana"/>
                <a:sym typeface="Verdana"/>
              </a:defRPr>
            </a:lvl3pPr>
            <a:lvl4pPr marL="1033463" marR="0" lvl="3" indent="-106362" algn="l" rtl="0">
              <a:spcBef>
                <a:spcPts val="600"/>
              </a:spcBef>
              <a:spcAft>
                <a:spcPts val="0"/>
              </a:spcAft>
              <a:buClr>
                <a:schemeClr val="dk2"/>
              </a:buClr>
              <a:buSzPct val="125000"/>
              <a:buFont typeface="Arial"/>
              <a:buChar char="•"/>
              <a:defRPr sz="1600" b="0" i="0" u="none" strike="noStrike" cap="none">
                <a:solidFill>
                  <a:schemeClr val="bg2"/>
                </a:solidFill>
                <a:latin typeface="Verdana"/>
                <a:ea typeface="Verdana"/>
                <a:cs typeface="Verdana"/>
                <a:sym typeface="Verdana"/>
              </a:defRPr>
            </a:lvl4pPr>
            <a:lvl5pPr marL="1309688" marR="0" lvl="4" indent="-103187"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a:t>Test</a:t>
            </a:r>
          </a:p>
          <a:p>
            <a:pPr lvl="1"/>
            <a:r>
              <a:rPr lang="en-US" dirty="0"/>
              <a:t>Test</a:t>
            </a:r>
          </a:p>
          <a:p>
            <a:pPr lvl="2"/>
            <a:r>
              <a:rPr lang="en-US" dirty="0"/>
              <a:t>Test</a:t>
            </a:r>
          </a:p>
          <a:p>
            <a:pPr lvl="3"/>
            <a:r>
              <a:rPr lang="en-US" dirty="0"/>
              <a:t>test</a:t>
            </a:r>
            <a:endParaRPr dirty="0"/>
          </a:p>
        </p:txBody>
      </p:sp>
      <p:sp>
        <p:nvSpPr>
          <p:cNvPr id="31" name="Shape 31"/>
          <p:cNvSpPr txBox="1">
            <a:spLocks noGrp="1"/>
          </p:cNvSpPr>
          <p:nvPr>
            <p:ph type="title"/>
          </p:nvPr>
        </p:nvSpPr>
        <p:spPr>
          <a:xfrm>
            <a:off x="888390" y="0"/>
            <a:ext cx="7786485" cy="12064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F4A323"/>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32" name="Shape 32"/>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3" name="Shape 33"/>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417652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A5A8630-09FF-4913-AD34-525200486BBD}"/>
              </a:ext>
            </a:extLst>
          </p:cNvPr>
          <p:cNvSpPr/>
          <p:nvPr/>
        </p:nvSpPr>
        <p:spPr>
          <a:xfrm>
            <a:off x="0" y="5949950"/>
            <a:ext cx="3113088" cy="9080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xmlns="" id="{04DC7311-E391-468C-8B22-0CC72C627741}"/>
              </a:ext>
            </a:extLst>
          </p:cNvPr>
          <p:cNvCxnSpPr/>
          <p:nvPr/>
        </p:nvCxnSpPr>
        <p:spPr>
          <a:xfrm>
            <a:off x="1449388" y="1622425"/>
            <a:ext cx="7694612" cy="11113"/>
          </a:xfrm>
          <a:prstGeom prst="line">
            <a:avLst/>
          </a:prstGeom>
          <a:ln w="3175" cmpd="sng">
            <a:solidFill>
              <a:srgbClr val="717174"/>
            </a:solidFill>
          </a:ln>
          <a:effectLst/>
        </p:spPr>
        <p:style>
          <a:lnRef idx="2">
            <a:schemeClr val="accent1"/>
          </a:lnRef>
          <a:fillRef idx="0">
            <a:schemeClr val="accent1"/>
          </a:fillRef>
          <a:effectRef idx="1">
            <a:schemeClr val="accent1"/>
          </a:effectRef>
          <a:fontRef idx="minor">
            <a:schemeClr val="tx1"/>
          </a:fontRef>
        </p:style>
      </p:cxnSp>
      <p:pic>
        <p:nvPicPr>
          <p:cNvPr id="7" name="Picture 12" descr="TK_name.png">
            <a:extLst>
              <a:ext uri="{FF2B5EF4-FFF2-40B4-BE49-F238E27FC236}">
                <a16:creationId xmlns:a16="http://schemas.microsoft.com/office/drawing/2014/main" xmlns="" id="{DF41FA7A-8F53-4378-B368-FFABDFEB130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375" y="460375"/>
            <a:ext cx="3535363"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a:extLst>
              <a:ext uri="{FF2B5EF4-FFF2-40B4-BE49-F238E27FC236}">
                <a16:creationId xmlns:a16="http://schemas.microsoft.com/office/drawing/2014/main" xmlns="" id="{81329010-EE8E-4F63-9199-D7C94A15971D}"/>
              </a:ext>
            </a:extLst>
          </p:cNvPr>
          <p:cNvSpPr txBox="1">
            <a:spLocks noChangeArrowheads="1"/>
          </p:cNvSpPr>
          <p:nvPr/>
        </p:nvSpPr>
        <p:spPr bwMode="auto">
          <a:xfrm>
            <a:off x="1446213" y="6178550"/>
            <a:ext cx="2398712"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800" i="1" dirty="0">
                <a:solidFill>
                  <a:srgbClr val="7F7F7F"/>
                </a:solidFill>
                <a:latin typeface="Verdana" panose="020B0604030504040204" pitchFamily="34" charset="0"/>
              </a:rPr>
              <a:t>Presented by:</a:t>
            </a:r>
          </a:p>
        </p:txBody>
      </p:sp>
      <p:sp>
        <p:nvSpPr>
          <p:cNvPr id="9" name="TextBox 14">
            <a:extLst>
              <a:ext uri="{FF2B5EF4-FFF2-40B4-BE49-F238E27FC236}">
                <a16:creationId xmlns:a16="http://schemas.microsoft.com/office/drawing/2014/main" xmlns="" id="{FF0E25AA-5DC5-40F7-946C-9F4B29F34E40}"/>
              </a:ext>
            </a:extLst>
          </p:cNvPr>
          <p:cNvSpPr txBox="1">
            <a:spLocks noChangeArrowheads="1"/>
          </p:cNvSpPr>
          <p:nvPr/>
        </p:nvSpPr>
        <p:spPr bwMode="auto">
          <a:xfrm>
            <a:off x="4443413" y="6178550"/>
            <a:ext cx="7493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800" i="1" dirty="0">
                <a:solidFill>
                  <a:srgbClr val="7F7F7F"/>
                </a:solidFill>
                <a:latin typeface="Verdana" panose="020B0604030504040204" pitchFamily="34" charset="0"/>
              </a:rPr>
              <a:t>Date:</a:t>
            </a:r>
          </a:p>
        </p:txBody>
      </p:sp>
      <p:sp>
        <p:nvSpPr>
          <p:cNvPr id="2" name="Title 1"/>
          <p:cNvSpPr>
            <a:spLocks noGrp="1"/>
          </p:cNvSpPr>
          <p:nvPr>
            <p:ph type="ctrTitle"/>
          </p:nvPr>
        </p:nvSpPr>
        <p:spPr>
          <a:xfrm>
            <a:off x="1452174" y="2819400"/>
            <a:ext cx="7011987" cy="1828800"/>
          </a:xfrm>
        </p:spPr>
        <p:txBody>
          <a:bodyPr lIns="0" anchor="b">
            <a:noAutofit/>
          </a:bodyPr>
          <a:lstStyle>
            <a:lvl1pPr algn="l">
              <a:defRPr sz="4000" b="0" i="0">
                <a:solidFill>
                  <a:schemeClr val="tx2"/>
                </a:solidFill>
                <a:latin typeface="Verdan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1446154" y="6342600"/>
            <a:ext cx="2745315" cy="388703"/>
          </a:xfrm>
          <a:ln>
            <a:noFill/>
          </a:ln>
        </p:spPr>
        <p:txBody>
          <a:bodyPr lIns="0" tIns="0">
            <a:normAutofit/>
          </a:bodyPr>
          <a:lstStyle>
            <a:lvl1pPr marL="0" indent="0" algn="l">
              <a:buNone/>
              <a:defRPr sz="1100">
                <a:solidFill>
                  <a:srgbClr val="2D3E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4"/>
          </p:nvPr>
        </p:nvSpPr>
        <p:spPr>
          <a:xfrm>
            <a:off x="4447839" y="6342600"/>
            <a:ext cx="1758918" cy="382741"/>
          </a:xfrm>
          <a:noFill/>
          <a:ln>
            <a:noFill/>
          </a:ln>
        </p:spPr>
        <p:txBody>
          <a:bodyPr lIns="0" tIns="0">
            <a:noAutofit/>
          </a:bodyPr>
          <a:lstStyle>
            <a:lvl1pPr marL="0" indent="0" algn="l">
              <a:buNone/>
              <a:defRPr sz="1100">
                <a:solidFill>
                  <a:srgbClr val="2D3E5F"/>
                </a:solidFill>
                <a:latin typeface="Verdana"/>
                <a:cs typeface="Verdana"/>
              </a:defRPr>
            </a:lvl1pPr>
            <a:lvl2pPr marL="457200" indent="0" algn="r">
              <a:buNone/>
              <a:defRPr sz="1800">
                <a:solidFill>
                  <a:schemeClr val="bg1">
                    <a:lumMod val="50000"/>
                  </a:schemeClr>
                </a:solidFill>
                <a:latin typeface="Verdana"/>
                <a:cs typeface="Verdana"/>
              </a:defRPr>
            </a:lvl2pPr>
            <a:lvl3pPr marL="914400" indent="0" algn="r">
              <a:buNone/>
              <a:defRPr sz="1600">
                <a:solidFill>
                  <a:schemeClr val="bg1">
                    <a:lumMod val="50000"/>
                  </a:schemeClr>
                </a:solidFill>
                <a:latin typeface="Verdana"/>
                <a:cs typeface="Verdana"/>
              </a:defRPr>
            </a:lvl3pPr>
            <a:lvl4pPr marL="1371600" indent="0" algn="r">
              <a:buNone/>
              <a:defRPr sz="1400">
                <a:solidFill>
                  <a:schemeClr val="bg1">
                    <a:lumMod val="50000"/>
                  </a:schemeClr>
                </a:solidFill>
                <a:latin typeface="Verdana"/>
                <a:cs typeface="Verdana"/>
              </a:defRPr>
            </a:lvl4pPr>
            <a:lvl5pPr marL="1828800" indent="0" algn="r">
              <a:buNone/>
              <a:defRPr sz="1400">
                <a:solidFill>
                  <a:schemeClr val="bg1">
                    <a:lumMod val="50000"/>
                  </a:schemeClr>
                </a:solidFill>
                <a:latin typeface="Verdana"/>
                <a:cs typeface="Verdana"/>
              </a:defRPr>
            </a:lvl5pPr>
          </a:lstStyle>
          <a:p>
            <a:pPr lvl="0"/>
            <a:r>
              <a:rPr lang="en-US"/>
              <a:t>Click to edit Master text styles</a:t>
            </a:r>
          </a:p>
        </p:txBody>
      </p:sp>
      <p:sp>
        <p:nvSpPr>
          <p:cNvPr id="11" name="Date Placeholder 3">
            <a:extLst>
              <a:ext uri="{FF2B5EF4-FFF2-40B4-BE49-F238E27FC236}">
                <a16:creationId xmlns:a16="http://schemas.microsoft.com/office/drawing/2014/main" xmlns="" id="{6018A570-3504-4983-B40E-766FD96E0C6A}"/>
              </a:ext>
            </a:extLst>
          </p:cNvPr>
          <p:cNvSpPr>
            <a:spLocks noGrp="1"/>
          </p:cNvSpPr>
          <p:nvPr>
            <p:ph type="dt" sz="half" idx="15"/>
          </p:nvPr>
        </p:nvSpPr>
        <p:spPr>
          <a:xfrm>
            <a:off x="463550" y="6535738"/>
            <a:ext cx="2133600" cy="212725"/>
          </a:xfrm>
        </p:spPr>
        <p:txBody>
          <a:bodyPr/>
          <a:lstStyle>
            <a:lvl1pPr>
              <a:defRPr/>
            </a:lvl1pPr>
          </a:lstStyle>
          <a:p>
            <a:pPr>
              <a:defRPr/>
            </a:pPr>
            <a:fld id="{1DD7ABEA-ACF1-49DA-97BB-8FDCDC638317}" type="datetime1">
              <a:rPr lang="en-US"/>
              <a:pPr>
                <a:defRPr/>
              </a:pPr>
              <a:t>10/19/2020</a:t>
            </a:fld>
            <a:endParaRPr lang="en-US" dirty="0"/>
          </a:p>
        </p:txBody>
      </p:sp>
      <p:sp>
        <p:nvSpPr>
          <p:cNvPr id="12" name="Footer Placeholder 4">
            <a:extLst>
              <a:ext uri="{FF2B5EF4-FFF2-40B4-BE49-F238E27FC236}">
                <a16:creationId xmlns:a16="http://schemas.microsoft.com/office/drawing/2014/main" xmlns="" id="{0AFDEEC4-8C8F-47E5-9EE7-DFB9A9BC0497}"/>
              </a:ext>
            </a:extLst>
          </p:cNvPr>
          <p:cNvSpPr>
            <a:spLocks noGrp="1"/>
          </p:cNvSpPr>
          <p:nvPr>
            <p:ph type="ftr" sz="quarter" idx="16"/>
          </p:nvPr>
        </p:nvSpPr>
        <p:spPr>
          <a:xfrm>
            <a:off x="3124200" y="6600825"/>
            <a:ext cx="2895600" cy="257175"/>
          </a:xfrm>
        </p:spPr>
        <p:txBody>
          <a:bodyPr/>
          <a:lstStyle>
            <a:lvl1pPr algn="ctr">
              <a:defRPr>
                <a:latin typeface="Verdana"/>
                <a:cs typeface="Verdana"/>
              </a:defRPr>
            </a:lvl1pPr>
          </a:lstStyle>
          <a:p>
            <a:pPr>
              <a:defRPr/>
            </a:pPr>
            <a:endParaRPr lang="en-US" dirty="0"/>
          </a:p>
        </p:txBody>
      </p:sp>
      <p:sp>
        <p:nvSpPr>
          <p:cNvPr id="13" name="Slide Number Placeholder 5">
            <a:extLst>
              <a:ext uri="{FF2B5EF4-FFF2-40B4-BE49-F238E27FC236}">
                <a16:creationId xmlns:a16="http://schemas.microsoft.com/office/drawing/2014/main" xmlns="" id="{309B18F8-B6EE-4080-AF0D-BF54F891DE33}"/>
              </a:ext>
            </a:extLst>
          </p:cNvPr>
          <p:cNvSpPr>
            <a:spLocks noGrp="1"/>
          </p:cNvSpPr>
          <p:nvPr>
            <p:ph type="sldNum" sz="quarter" idx="17"/>
          </p:nvPr>
        </p:nvSpPr>
        <p:spPr/>
        <p:txBody>
          <a:bodyPr/>
          <a:lstStyle>
            <a:lvl1pPr>
              <a:defRPr smtClean="0"/>
            </a:lvl1pPr>
          </a:lstStyle>
          <a:p>
            <a:pPr>
              <a:defRPr/>
            </a:pPr>
            <a:fld id="{A6FB20CC-95B9-4C5D-8834-ED747E983D90}" type="slidenum">
              <a:rPr lang="en-US" altLang="en-US"/>
              <a:pPr>
                <a:defRPr/>
              </a:pPr>
              <a:t>‹#›</a:t>
            </a:fld>
            <a:endParaRPr lang="en-US" altLang="en-US" dirty="0"/>
          </a:p>
        </p:txBody>
      </p:sp>
    </p:spTree>
    <p:extLst>
      <p:ext uri="{BB962C8B-B14F-4D97-AF65-F5344CB8AC3E}">
        <p14:creationId xmlns:p14="http://schemas.microsoft.com/office/powerpoint/2010/main" xmlns="" val="364431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range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3A6F11B-90C9-40AA-BBEE-86A64FBBE03E}"/>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F4A323"/>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7C652B92-3672-44CB-9CE3-9C12E76B01B9}"/>
              </a:ext>
            </a:extLst>
          </p:cNvPr>
          <p:cNvSpPr>
            <a:spLocks noGrp="1"/>
          </p:cNvSpPr>
          <p:nvPr>
            <p:ph type="dt" sz="half" idx="10"/>
          </p:nvPr>
        </p:nvSpPr>
        <p:spPr/>
        <p:txBody>
          <a:bodyPr/>
          <a:lstStyle>
            <a:lvl1pPr>
              <a:defRPr/>
            </a:lvl1pPr>
          </a:lstStyle>
          <a:p>
            <a:pPr>
              <a:defRPr/>
            </a:pPr>
            <a:fld id="{6DAA8750-E820-412B-96D2-A7DE4483B724}" type="datetime1">
              <a:rPr lang="en-US"/>
              <a:pPr>
                <a:defRPr/>
              </a:pPr>
              <a:t>10/19/2020</a:t>
            </a:fld>
            <a:endParaRPr lang="en-US" dirty="0"/>
          </a:p>
        </p:txBody>
      </p:sp>
      <p:sp>
        <p:nvSpPr>
          <p:cNvPr id="6" name="Footer Placeholder 4">
            <a:extLst>
              <a:ext uri="{FF2B5EF4-FFF2-40B4-BE49-F238E27FC236}">
                <a16:creationId xmlns:a16="http://schemas.microsoft.com/office/drawing/2014/main" xmlns="" id="{50C172B4-3260-4E59-9CB6-E566687B0AC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B2A695C1-CB06-4DE5-A4C1-71E716726D0B}"/>
              </a:ext>
            </a:extLst>
          </p:cNvPr>
          <p:cNvSpPr>
            <a:spLocks noGrp="1"/>
          </p:cNvSpPr>
          <p:nvPr>
            <p:ph type="sldNum" sz="quarter" idx="12"/>
          </p:nvPr>
        </p:nvSpPr>
        <p:spPr/>
        <p:txBody>
          <a:bodyPr/>
          <a:lstStyle>
            <a:lvl1pPr>
              <a:defRPr smtClean="0"/>
            </a:lvl1pPr>
          </a:lstStyle>
          <a:p>
            <a:pPr>
              <a:defRPr/>
            </a:pPr>
            <a:fld id="{A0599B01-4086-4F75-8AEC-7B23CC5EEC20}" type="slidenum">
              <a:rPr lang="en-US" altLang="en-US"/>
              <a:pPr>
                <a:defRPr/>
              </a:pPr>
              <a:t>‹#›</a:t>
            </a:fld>
            <a:endParaRPr lang="en-US" altLang="en-US" dirty="0"/>
          </a:p>
        </p:txBody>
      </p:sp>
    </p:spTree>
    <p:extLst>
      <p:ext uri="{BB962C8B-B14F-4D97-AF65-F5344CB8AC3E}">
        <p14:creationId xmlns:p14="http://schemas.microsoft.com/office/powerpoint/2010/main" xmlns="" val="344016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ed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BF06D4-320D-454C-AC59-BC8371D8503A}"/>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E24C50"/>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C7FB7DCA-BC7B-43AF-9F08-5531CF93C915}"/>
              </a:ext>
            </a:extLst>
          </p:cNvPr>
          <p:cNvSpPr>
            <a:spLocks noGrp="1"/>
          </p:cNvSpPr>
          <p:nvPr>
            <p:ph type="dt" sz="half" idx="10"/>
          </p:nvPr>
        </p:nvSpPr>
        <p:spPr/>
        <p:txBody>
          <a:bodyPr/>
          <a:lstStyle>
            <a:lvl1pPr>
              <a:defRPr/>
            </a:lvl1pPr>
          </a:lstStyle>
          <a:p>
            <a:pPr>
              <a:defRPr/>
            </a:pPr>
            <a:fld id="{16ACD660-FC79-4F8D-AFDC-5F4129D32D99}" type="datetime1">
              <a:rPr lang="en-US"/>
              <a:pPr>
                <a:defRPr/>
              </a:pPr>
              <a:t>10/19/2020</a:t>
            </a:fld>
            <a:endParaRPr lang="en-US" dirty="0"/>
          </a:p>
        </p:txBody>
      </p:sp>
      <p:sp>
        <p:nvSpPr>
          <p:cNvPr id="6" name="Footer Placeholder 4">
            <a:extLst>
              <a:ext uri="{FF2B5EF4-FFF2-40B4-BE49-F238E27FC236}">
                <a16:creationId xmlns:a16="http://schemas.microsoft.com/office/drawing/2014/main" xmlns="" id="{A41E1D31-8784-453D-BE38-FF54958BFB5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EF2A60D8-ACD8-4C32-BF4D-BD1FE4619441}"/>
              </a:ext>
            </a:extLst>
          </p:cNvPr>
          <p:cNvSpPr>
            <a:spLocks noGrp="1"/>
          </p:cNvSpPr>
          <p:nvPr>
            <p:ph type="sldNum" sz="quarter" idx="12"/>
          </p:nvPr>
        </p:nvSpPr>
        <p:spPr/>
        <p:txBody>
          <a:bodyPr/>
          <a:lstStyle>
            <a:lvl1pPr>
              <a:defRPr smtClean="0"/>
            </a:lvl1pPr>
          </a:lstStyle>
          <a:p>
            <a:pPr>
              <a:defRPr/>
            </a:pPr>
            <a:fld id="{D3BE1BA3-9A98-458C-BEED-73CFC7EE72E4}" type="slidenum">
              <a:rPr lang="en-US" altLang="en-US"/>
              <a:pPr>
                <a:defRPr/>
              </a:pPr>
              <a:t>‹#›</a:t>
            </a:fld>
            <a:endParaRPr lang="en-US" altLang="en-US" dirty="0"/>
          </a:p>
        </p:txBody>
      </p:sp>
    </p:spTree>
    <p:extLst>
      <p:ext uri="{BB962C8B-B14F-4D97-AF65-F5344CB8AC3E}">
        <p14:creationId xmlns:p14="http://schemas.microsoft.com/office/powerpoint/2010/main" xmlns="" val="44419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705"/>
          </a:srgbClr>
        </a:solidFill>
        <a:effectLst/>
      </p:bgPr>
    </p:bg>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9" name="Shape 9"/>
          <p:cNvSpPr/>
          <p:nvPr/>
        </p:nvSpPr>
        <p:spPr>
          <a:xfrm>
            <a:off x="0" y="5949950"/>
            <a:ext cx="9144000" cy="90804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F7F7F"/>
              </a:buClr>
              <a:buSzPct val="100000"/>
              <a:buFont typeface="Arial"/>
              <a:buChar char="•"/>
              <a:defRPr sz="3200" b="0" i="0" u="none" strike="noStrike" cap="none">
                <a:solidFill>
                  <a:srgbClr val="7F7F7F"/>
                </a:solidFill>
                <a:latin typeface="Verdana"/>
                <a:ea typeface="Verdana"/>
                <a:cs typeface="Verdana"/>
                <a:sym typeface="Verdana"/>
              </a:defRPr>
            </a:lvl1pPr>
            <a:lvl2pPr marL="742950" marR="0" lvl="1" indent="-10795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2pPr>
            <a:lvl3pPr marL="1143000" marR="0" lvl="2" indent="-762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3pPr>
            <a:lvl4pPr marL="1600200" marR="0" lvl="3"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4pPr>
            <a:lvl5pPr marL="2057400" marR="0" lvl="4"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1" name="Shape 11"/>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b="0" i="0" u="none" strike="noStrike" cap="none">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b="0" i="0" u="none" strike="noStrike" cap="none">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b="0" i="0" u="none" strike="noStrike" cap="none">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b="0" i="0" u="none" strike="noStrike" cap="none" dirty="0">
              <a:solidFill>
                <a:srgbClr val="898989"/>
              </a:solidFill>
              <a:latin typeface="Verdana"/>
              <a:ea typeface="Verdana"/>
              <a:cs typeface="Verdana"/>
              <a:sym typeface="Verdana"/>
            </a:endParaRPr>
          </a:p>
        </p:txBody>
      </p:sp>
      <p:pic>
        <p:nvPicPr>
          <p:cNvPr id="14" name="Shape 14" descr="Different by Design.png"/>
          <p:cNvPicPr preferRelativeResize="0"/>
          <p:nvPr/>
        </p:nvPicPr>
        <p:blipFill rotWithShape="1">
          <a:blip r:embed="rId8">
            <a:alphaModFix/>
          </a:blip>
          <a:srcRect/>
          <a:stretch/>
        </p:blipFill>
        <p:spPr>
          <a:xfrm>
            <a:off x="7704138" y="6180137"/>
            <a:ext cx="1019174" cy="341311"/>
          </a:xfrm>
          <a:prstGeom prst="rect">
            <a:avLst/>
          </a:prstGeom>
          <a:noFill/>
          <a:ln>
            <a:noFill/>
          </a:ln>
        </p:spPr>
      </p:pic>
      <p:pic>
        <p:nvPicPr>
          <p:cNvPr id="15" name="Shape 15" descr="TK_name.png"/>
          <p:cNvPicPr preferRelativeResize="0"/>
          <p:nvPr/>
        </p:nvPicPr>
        <p:blipFill rotWithShape="1">
          <a:blip r:embed="rId9">
            <a:alphaModFix/>
          </a:blip>
          <a:srcRect/>
          <a:stretch/>
        </p:blipFill>
        <p:spPr>
          <a:xfrm>
            <a:off x="512762" y="6096000"/>
            <a:ext cx="1670050" cy="3968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8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alpha val="5098"/>
          </a:srgb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BE26DB5-368B-40C2-BB07-44E2FFBA814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Rectangle 7">
            <a:extLst>
              <a:ext uri="{FF2B5EF4-FFF2-40B4-BE49-F238E27FC236}">
                <a16:creationId xmlns:a16="http://schemas.microsoft.com/office/drawing/2014/main" xmlns="" id="{99A43F93-1289-4F3F-B09B-7B37CED775A0}"/>
              </a:ext>
            </a:extLst>
          </p:cNvPr>
          <p:cNvSpPr/>
          <p:nvPr/>
        </p:nvSpPr>
        <p:spPr>
          <a:xfrm>
            <a:off x="0" y="5949950"/>
            <a:ext cx="9144000" cy="9080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8" name="Text Placeholder 2">
            <a:extLst>
              <a:ext uri="{FF2B5EF4-FFF2-40B4-BE49-F238E27FC236}">
                <a16:creationId xmlns:a16="http://schemas.microsoft.com/office/drawing/2014/main" xmlns="" id="{ED43B62F-32A0-420C-B2EF-DCD1F4D29D8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xmlns="" id="{F66D649A-AE1E-4CA3-8A78-8AABCD9C7B1E}"/>
              </a:ext>
            </a:extLst>
          </p:cNvPr>
          <p:cNvSpPr>
            <a:spLocks noGrp="1"/>
          </p:cNvSpPr>
          <p:nvPr>
            <p:ph type="dt" sz="half" idx="2"/>
          </p:nvPr>
        </p:nvSpPr>
        <p:spPr>
          <a:xfrm>
            <a:off x="981075" y="6535738"/>
            <a:ext cx="2133600" cy="212725"/>
          </a:xfrm>
          <a:prstGeom prst="rect">
            <a:avLst/>
          </a:prstGeom>
        </p:spPr>
        <p:txBody>
          <a:bodyPr vert="horz" wrap="square" lIns="0" tIns="0" rIns="91440" bIns="0" numCol="1" anchor="t" anchorCtr="0" compatLnSpc="1">
            <a:prstTxWarp prst="textNoShape">
              <a:avLst/>
            </a:prstTxWarp>
          </a:bodyPr>
          <a:lstStyle>
            <a:lvl1pPr eaLnBrk="1" hangingPunct="1">
              <a:defRPr sz="900">
                <a:solidFill>
                  <a:srgbClr val="898989"/>
                </a:solidFill>
                <a:latin typeface="Verdana" pitchFamily="34" charset="0"/>
              </a:defRPr>
            </a:lvl1pPr>
          </a:lstStyle>
          <a:p>
            <a:pPr>
              <a:defRPr/>
            </a:pPr>
            <a:fld id="{43113CE1-F484-41FD-9B8F-7BE3F6BF4AD2}" type="datetime1">
              <a:rPr lang="en-US"/>
              <a:pPr>
                <a:defRPr/>
              </a:pPr>
              <a:t>10/19/2020</a:t>
            </a:fld>
            <a:endParaRPr lang="en-US" dirty="0"/>
          </a:p>
        </p:txBody>
      </p:sp>
      <p:sp>
        <p:nvSpPr>
          <p:cNvPr id="5" name="Footer Placeholder 4">
            <a:extLst>
              <a:ext uri="{FF2B5EF4-FFF2-40B4-BE49-F238E27FC236}">
                <a16:creationId xmlns:a16="http://schemas.microsoft.com/office/drawing/2014/main" xmlns="" id="{1C55102D-0F3C-4D8D-B9CD-769C28EEA5A8}"/>
              </a:ext>
            </a:extLst>
          </p:cNvPr>
          <p:cNvSpPr>
            <a:spLocks noGrp="1"/>
          </p:cNvSpPr>
          <p:nvPr>
            <p:ph type="ftr" sz="quarter" idx="3"/>
          </p:nvPr>
        </p:nvSpPr>
        <p:spPr>
          <a:xfrm>
            <a:off x="7208838" y="6486525"/>
            <a:ext cx="1476375" cy="234950"/>
          </a:xfrm>
          <a:prstGeom prst="rect">
            <a:avLst/>
          </a:prstGeom>
        </p:spPr>
        <p:txBody>
          <a:bodyPr vert="horz" lIns="0" tIns="45720" rIns="0" bIns="45720" rtlCol="0" anchor="ctr"/>
          <a:lstStyle>
            <a:lvl1pPr algn="r" eaLnBrk="1" fontAlgn="auto" hangingPunct="1">
              <a:spcBef>
                <a:spcPts val="0"/>
              </a:spcBef>
              <a:spcAft>
                <a:spcPts val="0"/>
              </a:spcAft>
              <a:defRPr sz="900">
                <a:solidFill>
                  <a:schemeClr val="tx1">
                    <a:tint val="75000"/>
                  </a:schemeClr>
                </a:solidFill>
                <a:latin typeface="Verdana"/>
                <a:ea typeface="+mn-ea"/>
                <a:cs typeface="Verdana"/>
              </a:defRPr>
            </a:lvl1pPr>
          </a:lstStyle>
          <a:p>
            <a:pPr>
              <a:defRPr/>
            </a:pPr>
            <a:endParaRPr lang="en-US" dirty="0"/>
          </a:p>
        </p:txBody>
      </p:sp>
      <p:sp>
        <p:nvSpPr>
          <p:cNvPr id="6" name="Slide Number Placeholder 5">
            <a:extLst>
              <a:ext uri="{FF2B5EF4-FFF2-40B4-BE49-F238E27FC236}">
                <a16:creationId xmlns:a16="http://schemas.microsoft.com/office/drawing/2014/main" xmlns="" id="{F36FBB30-73DE-4719-BB71-71FC3A9BE9A0}"/>
              </a:ext>
            </a:extLst>
          </p:cNvPr>
          <p:cNvSpPr>
            <a:spLocks noGrp="1"/>
          </p:cNvSpPr>
          <p:nvPr>
            <p:ph type="sldNum" sz="quarter" idx="4"/>
          </p:nvPr>
        </p:nvSpPr>
        <p:spPr>
          <a:xfrm>
            <a:off x="4354513" y="6427788"/>
            <a:ext cx="4286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smtClean="0">
                <a:solidFill>
                  <a:srgbClr val="898989"/>
                </a:solidFill>
                <a:latin typeface="Verdana" panose="020B0604030504040204" pitchFamily="34" charset="0"/>
              </a:defRPr>
            </a:lvl1pPr>
          </a:lstStyle>
          <a:p>
            <a:pPr>
              <a:defRPr/>
            </a:pPr>
            <a:fld id="{863C0012-5F9E-4557-9CCA-8F81612F1A08}" type="slidenum">
              <a:rPr lang="en-US" altLang="en-US"/>
              <a:pPr>
                <a:defRPr/>
              </a:pPr>
              <a:t>‹#›</a:t>
            </a:fld>
            <a:endParaRPr lang="en-US" altLang="en-US" dirty="0"/>
          </a:p>
        </p:txBody>
      </p:sp>
      <p:pic>
        <p:nvPicPr>
          <p:cNvPr id="1032" name="Picture 8" descr="Different by Design.png">
            <a:extLst>
              <a:ext uri="{FF2B5EF4-FFF2-40B4-BE49-F238E27FC236}">
                <a16:creationId xmlns:a16="http://schemas.microsoft.com/office/drawing/2014/main" xmlns="" id="{C2C5E80F-0C69-4327-A3CA-C59E0A052EFD}"/>
              </a:ext>
            </a:extLst>
          </p:cNvPr>
          <p:cNvPicPr>
            <a:picLocks noChangeAspect="1"/>
          </p:cNvPicPr>
          <p:nvPr/>
        </p:nvPicPr>
        <p:blipFill>
          <a:blip r:embed="rId19">
            <a:extLst>
              <a:ext uri="{28A0092B-C50C-407E-A947-70E740481C1C}">
                <a14:useLocalDpi xmlns:a14="http://schemas.microsoft.com/office/drawing/2010/main" xmlns="" val="0"/>
              </a:ext>
            </a:extLst>
          </a:blip>
          <a:srcRect/>
          <a:stretch>
            <a:fillRect/>
          </a:stretch>
        </p:blipFill>
        <p:spPr bwMode="auto">
          <a:xfrm>
            <a:off x="7704138" y="6180138"/>
            <a:ext cx="1019175"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0" descr="TK_name.png">
            <a:extLst>
              <a:ext uri="{FF2B5EF4-FFF2-40B4-BE49-F238E27FC236}">
                <a16:creationId xmlns:a16="http://schemas.microsoft.com/office/drawing/2014/main" xmlns="" id="{595390C5-1855-48D2-9692-9165F37D6915}"/>
              </a:ext>
            </a:extLst>
          </p:cNvPr>
          <p:cNvPicPr>
            <a:picLocks noChangeAspect="1"/>
          </p:cNvPicPr>
          <p:nvPr/>
        </p:nvPicPr>
        <p:blipFill>
          <a:blip r:embed="rId20">
            <a:extLst>
              <a:ext uri="{28A0092B-C50C-407E-A947-70E740481C1C}">
                <a14:useLocalDpi xmlns:a14="http://schemas.microsoft.com/office/drawing/2010/main" xmlns="" val="0"/>
              </a:ext>
            </a:extLst>
          </a:blip>
          <a:srcRect/>
          <a:stretch>
            <a:fillRect/>
          </a:stretch>
        </p:blipFill>
        <p:spPr bwMode="auto">
          <a:xfrm>
            <a:off x="512763" y="6096000"/>
            <a:ext cx="1670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69302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ftr="0" dt="0"/>
  <p:txStyles>
    <p:titleStyle>
      <a:lvl1pPr algn="ctr" rtl="0" eaLnBrk="0" fontAlgn="base" hangingPunct="0">
        <a:spcBef>
          <a:spcPct val="0"/>
        </a:spcBef>
        <a:spcAft>
          <a:spcPct val="0"/>
        </a:spcAft>
        <a:defRPr sz="4400" kern="1200">
          <a:solidFill>
            <a:schemeClr val="tx2"/>
          </a:solidFill>
          <a:latin typeface="Verdana"/>
          <a:ea typeface="ＭＳ Ｐゴシック" pitchFamily="34" charset="-128"/>
          <a:cs typeface="Verdana"/>
        </a:defRPr>
      </a:lvl1pPr>
      <a:lvl2pPr algn="ctr" rtl="0" eaLnBrk="0" fontAlgn="base" hangingPunct="0">
        <a:spcBef>
          <a:spcPct val="0"/>
        </a:spcBef>
        <a:spcAft>
          <a:spcPct val="0"/>
        </a:spcAft>
        <a:defRPr sz="4400">
          <a:solidFill>
            <a:srgbClr val="7F7F7F"/>
          </a:solidFill>
          <a:latin typeface="Verdana" pitchFamily="34" charset="0"/>
          <a:ea typeface="ＭＳ Ｐゴシック" pitchFamily="34" charset="-128"/>
          <a:cs typeface="Verdana" pitchFamily="34" charset="0"/>
        </a:defRPr>
      </a:lvl2pPr>
      <a:lvl3pPr algn="ctr" rtl="0" eaLnBrk="0" fontAlgn="base" hangingPunct="0">
        <a:spcBef>
          <a:spcPct val="0"/>
        </a:spcBef>
        <a:spcAft>
          <a:spcPct val="0"/>
        </a:spcAft>
        <a:defRPr sz="4400">
          <a:solidFill>
            <a:srgbClr val="7F7F7F"/>
          </a:solidFill>
          <a:latin typeface="Verdana" pitchFamily="34" charset="0"/>
          <a:ea typeface="ＭＳ Ｐゴシック" pitchFamily="34" charset="-128"/>
          <a:cs typeface="Verdana" pitchFamily="34" charset="0"/>
        </a:defRPr>
      </a:lvl3pPr>
      <a:lvl4pPr algn="ctr" rtl="0" eaLnBrk="0" fontAlgn="base" hangingPunct="0">
        <a:spcBef>
          <a:spcPct val="0"/>
        </a:spcBef>
        <a:spcAft>
          <a:spcPct val="0"/>
        </a:spcAft>
        <a:defRPr sz="4400">
          <a:solidFill>
            <a:srgbClr val="7F7F7F"/>
          </a:solidFill>
          <a:latin typeface="Verdana" pitchFamily="34" charset="0"/>
          <a:ea typeface="ＭＳ Ｐゴシック" pitchFamily="34" charset="-128"/>
          <a:cs typeface="Verdana" pitchFamily="34" charset="0"/>
        </a:defRPr>
      </a:lvl4pPr>
      <a:lvl5pPr algn="ctr" rtl="0" eaLnBrk="0" fontAlgn="base" hangingPunct="0">
        <a:spcBef>
          <a:spcPct val="0"/>
        </a:spcBef>
        <a:spcAft>
          <a:spcPct val="0"/>
        </a:spcAft>
        <a:defRPr sz="4400">
          <a:solidFill>
            <a:srgbClr val="7F7F7F"/>
          </a:solidFill>
          <a:latin typeface="Verdana" pitchFamily="34" charset="0"/>
          <a:ea typeface="ＭＳ Ｐゴシック" pitchFamily="34" charset="-128"/>
          <a:cs typeface="Verdana" pitchFamily="34" charset="0"/>
        </a:defRPr>
      </a:lvl5pPr>
      <a:lvl6pPr marL="457200" algn="ctr" rtl="0" fontAlgn="base">
        <a:spcBef>
          <a:spcPct val="0"/>
        </a:spcBef>
        <a:spcAft>
          <a:spcPct val="0"/>
        </a:spcAft>
        <a:defRPr sz="4400">
          <a:solidFill>
            <a:srgbClr val="7F7F7F"/>
          </a:solidFill>
          <a:latin typeface="Verdana" pitchFamily="34" charset="0"/>
          <a:ea typeface="ＭＳ Ｐゴシック" pitchFamily="34" charset="-128"/>
        </a:defRPr>
      </a:lvl6pPr>
      <a:lvl7pPr marL="914400" algn="ctr" rtl="0" fontAlgn="base">
        <a:spcBef>
          <a:spcPct val="0"/>
        </a:spcBef>
        <a:spcAft>
          <a:spcPct val="0"/>
        </a:spcAft>
        <a:defRPr sz="4400">
          <a:solidFill>
            <a:srgbClr val="7F7F7F"/>
          </a:solidFill>
          <a:latin typeface="Verdana" pitchFamily="34" charset="0"/>
          <a:ea typeface="ＭＳ Ｐゴシック" pitchFamily="34" charset="-128"/>
        </a:defRPr>
      </a:lvl7pPr>
      <a:lvl8pPr marL="1371600" algn="ctr" rtl="0" fontAlgn="base">
        <a:spcBef>
          <a:spcPct val="0"/>
        </a:spcBef>
        <a:spcAft>
          <a:spcPct val="0"/>
        </a:spcAft>
        <a:defRPr sz="4400">
          <a:solidFill>
            <a:srgbClr val="7F7F7F"/>
          </a:solidFill>
          <a:latin typeface="Verdana" pitchFamily="34" charset="0"/>
          <a:ea typeface="ＭＳ Ｐゴシック" pitchFamily="34" charset="-128"/>
        </a:defRPr>
      </a:lvl8pPr>
      <a:lvl9pPr marL="1828800" algn="ctr" rtl="0" fontAlgn="base">
        <a:spcBef>
          <a:spcPct val="0"/>
        </a:spcBef>
        <a:spcAft>
          <a:spcPct val="0"/>
        </a:spcAft>
        <a:defRPr sz="4400">
          <a:solidFill>
            <a:srgbClr val="7F7F7F"/>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Verdana"/>
          <a:ea typeface="ＭＳ Ｐゴシック" pitchFamily="34" charset="-128"/>
          <a:cs typeface="Verdana"/>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Verdana"/>
          <a:ea typeface="ＭＳ Ｐゴシック" pitchFamily="34" charset="-128"/>
          <a:cs typeface="Verdana"/>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Verdana"/>
          <a:ea typeface="ＭＳ Ｐゴシック" pitchFamily="34" charset="-128"/>
          <a:cs typeface="Verdana"/>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Verdana"/>
          <a:ea typeface="ＭＳ Ｐゴシック" pitchFamily="34" charset="-128"/>
          <a:cs typeface="Verdan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Verdana"/>
          <a:ea typeface="ＭＳ Ｐゴシック"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058A3FC1-AE35-4A49-AC31-F5617EFF544E}"/>
              </a:ext>
            </a:extLst>
          </p:cNvPr>
          <p:cNvSpPr>
            <a:spLocks noGrp="1"/>
          </p:cNvSpPr>
          <p:nvPr>
            <p:ph type="ctrTitle"/>
          </p:nvPr>
        </p:nvSpPr>
        <p:spPr>
          <a:xfrm>
            <a:off x="568324" y="3394229"/>
            <a:ext cx="8007351" cy="1371600"/>
          </a:xfrm>
        </p:spPr>
        <p:txBody>
          <a:bodyPr/>
          <a:lstStyle/>
          <a:p>
            <a:pPr algn="ctr" eaLnBrk="1" hangingPunct="1"/>
            <a:r>
              <a:rPr lang="en-US" altLang="en-US" sz="4400" b="1" dirty="0">
                <a:latin typeface="+mj-lt"/>
                <a:cs typeface="Verdana" panose="020B0604030504040204" pitchFamily="34" charset="0"/>
              </a:rPr>
              <a:t/>
            </a:r>
            <a:br>
              <a:rPr lang="en-US" altLang="en-US" sz="4400" b="1" dirty="0">
                <a:latin typeface="+mj-lt"/>
                <a:cs typeface="Verdana" panose="020B0604030504040204" pitchFamily="34" charset="0"/>
              </a:rPr>
            </a:br>
            <a:r>
              <a:rPr lang="en-US" altLang="en-US" sz="4400" b="1" dirty="0">
                <a:latin typeface="+mj-lt"/>
                <a:cs typeface="Verdana" panose="020B0604030504040204" pitchFamily="34" charset="0"/>
              </a:rPr>
              <a:t/>
            </a:r>
            <a:br>
              <a:rPr lang="en-US" altLang="en-US" sz="4400" b="1" dirty="0">
                <a:latin typeface="+mj-lt"/>
                <a:cs typeface="Verdana" panose="020B0604030504040204" pitchFamily="34" charset="0"/>
              </a:rPr>
            </a:br>
            <a:r>
              <a:rPr lang="en-US" altLang="en-US" sz="4400" b="1" dirty="0">
                <a:latin typeface="+mj-lt"/>
                <a:cs typeface="Verdana" panose="020B0604030504040204" pitchFamily="34" charset="0"/>
              </a:rPr>
              <a:t/>
            </a:r>
            <a:br>
              <a:rPr lang="en-US" altLang="en-US" sz="4400" b="1" dirty="0">
                <a:latin typeface="+mj-lt"/>
                <a:cs typeface="Verdana" panose="020B0604030504040204" pitchFamily="34" charset="0"/>
              </a:rPr>
            </a:br>
            <a:r>
              <a:rPr lang="en-US" altLang="en-US" sz="4400" b="1" dirty="0">
                <a:latin typeface="+mj-lt"/>
                <a:cs typeface="Verdana" panose="020B0604030504040204" pitchFamily="34" charset="0"/>
              </a:rPr>
              <a:t/>
            </a:r>
            <a:br>
              <a:rPr lang="en-US" altLang="en-US" sz="4400" b="1" dirty="0">
                <a:latin typeface="+mj-lt"/>
                <a:cs typeface="Verdana" panose="020B0604030504040204" pitchFamily="34" charset="0"/>
              </a:rPr>
            </a:br>
            <a:r>
              <a:rPr lang="en-US" altLang="en-US" sz="4400" b="1" dirty="0">
                <a:latin typeface="+mj-lt"/>
                <a:cs typeface="Verdana" panose="020B0604030504040204" pitchFamily="34" charset="0"/>
              </a:rPr>
              <a:t/>
            </a:r>
            <a:br>
              <a:rPr lang="en-US" altLang="en-US" sz="4400" b="1" dirty="0">
                <a:latin typeface="+mj-lt"/>
                <a:cs typeface="Verdana" panose="020B0604030504040204" pitchFamily="34" charset="0"/>
              </a:rPr>
            </a:br>
            <a:r>
              <a:rPr lang="en-US" altLang="en-US" sz="4400" b="1" dirty="0">
                <a:latin typeface="+mj-lt"/>
                <a:cs typeface="Verdana" panose="020B0604030504040204" pitchFamily="34" charset="0"/>
              </a:rPr>
              <a:t/>
            </a:r>
            <a:br>
              <a:rPr lang="en-US" altLang="en-US" sz="4400" b="1" dirty="0">
                <a:latin typeface="+mj-lt"/>
                <a:cs typeface="Verdana" panose="020B0604030504040204" pitchFamily="34" charset="0"/>
              </a:rPr>
            </a:br>
            <a:r>
              <a:rPr lang="en-US" altLang="en-US" sz="4400" b="1" dirty="0">
                <a:latin typeface="+mj-lt"/>
                <a:cs typeface="Verdana" panose="020B0604030504040204" pitchFamily="34" charset="0"/>
              </a:rPr>
              <a:t/>
            </a:r>
            <a:br>
              <a:rPr lang="en-US" altLang="en-US" sz="4400" b="1" dirty="0">
                <a:latin typeface="+mj-lt"/>
                <a:cs typeface="Verdana" panose="020B0604030504040204" pitchFamily="34" charset="0"/>
              </a:rPr>
            </a:br>
            <a:r>
              <a:rPr lang="en-US" altLang="en-US" sz="4400" b="1" dirty="0">
                <a:latin typeface="+mj-lt"/>
                <a:cs typeface="Verdana" panose="020B0604030504040204" pitchFamily="34" charset="0"/>
              </a:rPr>
              <a:t/>
            </a:r>
            <a:br>
              <a:rPr lang="en-US" altLang="en-US" sz="4400" b="1" dirty="0">
                <a:latin typeface="+mj-lt"/>
                <a:cs typeface="Verdana" panose="020B0604030504040204" pitchFamily="34" charset="0"/>
              </a:rPr>
            </a:br>
            <a:r>
              <a:rPr lang="en-US" sz="4400" dirty="0">
                <a:latin typeface="+mj-lt"/>
              </a:rPr>
              <a:t/>
            </a:r>
            <a:br>
              <a:rPr lang="en-US" sz="4400" dirty="0">
                <a:latin typeface="+mj-lt"/>
              </a:rPr>
            </a:br>
            <a:r>
              <a:rPr lang="en-US" sz="4400" b="1" dirty="0">
                <a:latin typeface="+mj-lt"/>
              </a:rPr>
              <a:t>New</a:t>
            </a:r>
            <a:r>
              <a:rPr lang="en-US" sz="4400" dirty="0">
                <a:latin typeface="+mj-lt"/>
              </a:rPr>
              <a:t> </a:t>
            </a:r>
            <a:r>
              <a:rPr lang="en-US" sz="4400" b="1" dirty="0">
                <a:latin typeface="+mj-lt"/>
              </a:rPr>
              <a:t>Title IX Regulations:</a:t>
            </a:r>
            <a:br>
              <a:rPr lang="en-US" sz="4400" b="1" dirty="0">
                <a:latin typeface="+mj-lt"/>
              </a:rPr>
            </a:br>
            <a:r>
              <a:rPr lang="en-US" sz="4400" dirty="0">
                <a:latin typeface="+mj-lt"/>
              </a:rPr>
              <a:t>What You Need to Know Now</a:t>
            </a:r>
            <a:br>
              <a:rPr lang="en-US" sz="4400" dirty="0">
                <a:latin typeface="+mj-lt"/>
              </a:rPr>
            </a:br>
            <a:endParaRPr lang="en-US" altLang="en-US" sz="4400" dirty="0">
              <a:latin typeface="+mj-lt"/>
              <a:cs typeface="Verdana" panose="020B0604030504040204" pitchFamily="34" charset="0"/>
            </a:endParaRPr>
          </a:p>
        </p:txBody>
      </p:sp>
      <p:sp>
        <p:nvSpPr>
          <p:cNvPr id="13315" name="Subtitle 2">
            <a:extLst>
              <a:ext uri="{FF2B5EF4-FFF2-40B4-BE49-F238E27FC236}">
                <a16:creationId xmlns:a16="http://schemas.microsoft.com/office/drawing/2014/main" xmlns="" id="{9A0E3059-BB5F-4C28-A8BC-4FFAD3BEC988}"/>
              </a:ext>
            </a:extLst>
          </p:cNvPr>
          <p:cNvSpPr>
            <a:spLocks noGrp="1"/>
          </p:cNvSpPr>
          <p:nvPr>
            <p:ph type="subTitle" idx="1"/>
          </p:nvPr>
        </p:nvSpPr>
        <p:spPr>
          <a:xfrm>
            <a:off x="1446213" y="6342063"/>
            <a:ext cx="2744787" cy="388937"/>
          </a:xfrm>
        </p:spPr>
        <p:txBody>
          <a:bodyPr>
            <a:normAutofit/>
          </a:bodyPr>
          <a:lstStyle/>
          <a:p>
            <a:pPr eaLnBrk="1" hangingPunct="1"/>
            <a:r>
              <a:rPr lang="en-US" altLang="en-US" dirty="0">
                <a:latin typeface="Verdana" panose="020B0604030504040204" pitchFamily="34" charset="0"/>
                <a:cs typeface="Verdana" panose="020B0604030504040204" pitchFamily="34" charset="0"/>
              </a:rPr>
              <a:t>Michelle H. Basi, Esq.</a:t>
            </a:r>
          </a:p>
        </p:txBody>
      </p:sp>
      <p:sp>
        <p:nvSpPr>
          <p:cNvPr id="13316" name="Text Placeholder 3">
            <a:extLst>
              <a:ext uri="{FF2B5EF4-FFF2-40B4-BE49-F238E27FC236}">
                <a16:creationId xmlns:a16="http://schemas.microsoft.com/office/drawing/2014/main" xmlns="" id="{BDB4C76C-5A18-426D-B03E-DE2C70E661CB}"/>
              </a:ext>
            </a:extLst>
          </p:cNvPr>
          <p:cNvSpPr>
            <a:spLocks noGrp="1"/>
          </p:cNvSpPr>
          <p:nvPr>
            <p:ph type="body" sz="quarter" idx="14"/>
          </p:nvPr>
        </p:nvSpPr>
        <p:spPr>
          <a:xfrm>
            <a:off x="4448175" y="6342063"/>
            <a:ext cx="1758950" cy="382587"/>
          </a:xfrm>
        </p:spPr>
        <p:txBody>
          <a:bodyPr/>
          <a:lstStyle/>
          <a:p>
            <a:pPr eaLnBrk="1" hangingPunct="1"/>
            <a:r>
              <a:rPr lang="en-US" altLang="en-US" dirty="0">
                <a:latin typeface="Verdana" panose="020B0604030504040204" pitchFamily="34" charset="0"/>
                <a:cs typeface="Verdana" panose="020B0604030504040204" pitchFamily="34" charset="0"/>
              </a:rPr>
              <a:t>October 22, 2020</a:t>
            </a:r>
          </a:p>
        </p:txBody>
      </p:sp>
      <p:sp>
        <p:nvSpPr>
          <p:cNvPr id="3" name="TextBox 2">
            <a:extLst>
              <a:ext uri="{FF2B5EF4-FFF2-40B4-BE49-F238E27FC236}">
                <a16:creationId xmlns:a16="http://schemas.microsoft.com/office/drawing/2014/main" xmlns="" id="{91D2B53B-9978-4727-B929-8417A50744E2}"/>
              </a:ext>
            </a:extLst>
          </p:cNvPr>
          <p:cNvSpPr txBox="1"/>
          <p:nvPr/>
        </p:nvSpPr>
        <p:spPr>
          <a:xfrm>
            <a:off x="685800" y="5257800"/>
            <a:ext cx="7889875" cy="307777"/>
          </a:xfrm>
          <a:prstGeom prst="rect">
            <a:avLst/>
          </a:prstGeom>
          <a:noFill/>
        </p:spPr>
        <p:txBody>
          <a:bodyPr wrap="square" rtlCol="0">
            <a:spAutoFit/>
          </a:bodyPr>
          <a:lstStyle/>
          <a:p>
            <a:pPr lvl="3" algn="r"/>
            <a:r>
              <a:rPr lang="en-US" dirty="0">
                <a:latin typeface="Verdana" panose="020B0604030504040204" pitchFamily="34" charset="0"/>
                <a:ea typeface="Verdana" panose="020B0604030504040204" pitchFamily="34" charset="0"/>
              </a:rPr>
              <a:t>				</a:t>
            </a:r>
            <a:endParaRPr lang="en-US"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58107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59F45B-42D0-4D7E-9EB4-2C839CB6744C}"/>
              </a:ext>
            </a:extLst>
          </p:cNvPr>
          <p:cNvSpPr>
            <a:spLocks noGrp="1"/>
          </p:cNvSpPr>
          <p:nvPr>
            <p:ph type="body" idx="1"/>
          </p:nvPr>
        </p:nvSpPr>
        <p:spPr/>
        <p:txBody>
          <a:bodyPr/>
          <a:lstStyle/>
          <a:p>
            <a:pPr>
              <a:lnSpc>
                <a:spcPct val="100000"/>
              </a:lnSpc>
              <a:spcBef>
                <a:spcPts val="0"/>
              </a:spcBef>
            </a:pPr>
            <a:r>
              <a:rPr lang="en-US" sz="2400" dirty="0">
                <a:latin typeface="+mn-lt"/>
              </a:rPr>
              <a:t> Final Rule adopts standard from Supreme Court case law.</a:t>
            </a:r>
          </a:p>
          <a:p>
            <a:pPr lvl="1">
              <a:spcBef>
                <a:spcPts val="0"/>
              </a:spcBef>
            </a:pPr>
            <a:r>
              <a:rPr lang="en-US" sz="2400" dirty="0">
                <a:latin typeface="+mn-lt"/>
              </a:rPr>
              <a:t>Means notice of sexual harassment or allegations of sexual harassment to a recipient’s Title IX Coordinator or any official of the recipient who has authority to institute corrective measures on behalf of the recipient, </a:t>
            </a:r>
            <a:r>
              <a:rPr lang="en-US" sz="2400" b="1" u="sng" dirty="0">
                <a:latin typeface="+mn-lt"/>
              </a:rPr>
              <a:t>or to any employee of an elementary and secondary school.</a:t>
            </a:r>
          </a:p>
          <a:p>
            <a:pPr lvl="1">
              <a:spcBef>
                <a:spcPts val="0"/>
              </a:spcBef>
            </a:pPr>
            <a:r>
              <a:rPr lang="en-US" sz="2400" dirty="0">
                <a:latin typeface="+mn-lt"/>
              </a:rPr>
              <a:t>Constructive notice is not sufficient. </a:t>
            </a:r>
          </a:p>
          <a:p>
            <a:pPr lvl="1">
              <a:spcBef>
                <a:spcPts val="0"/>
              </a:spcBef>
            </a:pPr>
            <a:r>
              <a:rPr lang="en-US" sz="2400" dirty="0">
                <a:latin typeface="+mn-lt"/>
              </a:rPr>
              <a:t>BUT note – </a:t>
            </a:r>
            <a:r>
              <a:rPr lang="en-US" sz="2400" b="1" u="sng" dirty="0">
                <a:latin typeface="+mn-lt"/>
              </a:rPr>
              <a:t>any employee!</a:t>
            </a:r>
          </a:p>
          <a:p>
            <a:pPr marL="252413" indent="0">
              <a:lnSpc>
                <a:spcPct val="100000"/>
              </a:lnSpc>
              <a:spcBef>
                <a:spcPts val="0"/>
              </a:spcBef>
              <a:buNone/>
            </a:pPr>
            <a:endParaRPr lang="en-US" sz="2400" dirty="0">
              <a:latin typeface="+mn-lt"/>
            </a:endParaRPr>
          </a:p>
        </p:txBody>
      </p:sp>
      <p:sp>
        <p:nvSpPr>
          <p:cNvPr id="3" name="Title 2">
            <a:extLst>
              <a:ext uri="{FF2B5EF4-FFF2-40B4-BE49-F238E27FC236}">
                <a16:creationId xmlns:a16="http://schemas.microsoft.com/office/drawing/2014/main" xmlns="" id="{FCA9106F-7845-4008-8CFA-2FC35C8D6C5B}"/>
              </a:ext>
            </a:extLst>
          </p:cNvPr>
          <p:cNvSpPr>
            <a:spLocks noGrp="1"/>
          </p:cNvSpPr>
          <p:nvPr>
            <p:ph type="title"/>
          </p:nvPr>
        </p:nvSpPr>
        <p:spPr/>
        <p:txBody>
          <a:bodyPr/>
          <a:lstStyle/>
          <a:p>
            <a:r>
              <a:rPr lang="en-US" sz="3600" dirty="0">
                <a:solidFill>
                  <a:srgbClr val="FF0000"/>
                </a:solidFill>
                <a:latin typeface="+mj-lt"/>
              </a:rPr>
              <a:t>Actual Knowledge</a:t>
            </a:r>
          </a:p>
        </p:txBody>
      </p:sp>
      <p:sp>
        <p:nvSpPr>
          <p:cNvPr id="4" name="Slide Number Placeholder 3">
            <a:extLst>
              <a:ext uri="{FF2B5EF4-FFF2-40B4-BE49-F238E27FC236}">
                <a16:creationId xmlns:a16="http://schemas.microsoft.com/office/drawing/2014/main" xmlns="" id="{FF36FC9F-E445-46E3-9C5F-A9924AC04A63}"/>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10</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70624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59F45B-42D0-4D7E-9EB4-2C839CB6744C}"/>
              </a:ext>
            </a:extLst>
          </p:cNvPr>
          <p:cNvSpPr>
            <a:spLocks noGrp="1"/>
          </p:cNvSpPr>
          <p:nvPr>
            <p:ph type="body" idx="1"/>
          </p:nvPr>
        </p:nvSpPr>
        <p:spPr/>
        <p:txBody>
          <a:bodyPr/>
          <a:lstStyle/>
          <a:p>
            <a:pPr>
              <a:lnSpc>
                <a:spcPct val="100000"/>
              </a:lnSpc>
              <a:spcBef>
                <a:spcPts val="0"/>
              </a:spcBef>
            </a:pPr>
            <a:r>
              <a:rPr lang="en-US" sz="2800" dirty="0">
                <a:latin typeface="+mn-lt"/>
              </a:rPr>
              <a:t>Old OCR Guidance – The school must take immediate action to eliminate the sexual harassment or sexual violence, prevent its reoccurrence, and address its effects. </a:t>
            </a:r>
          </a:p>
          <a:p>
            <a:pPr marL="252413" indent="0">
              <a:lnSpc>
                <a:spcPct val="100000"/>
              </a:lnSpc>
              <a:spcBef>
                <a:spcPts val="0"/>
              </a:spcBef>
              <a:buNone/>
            </a:pPr>
            <a:endParaRPr lang="en-US" sz="2800" dirty="0">
              <a:latin typeface="+mn-lt"/>
            </a:endParaRPr>
          </a:p>
          <a:p>
            <a:pPr>
              <a:lnSpc>
                <a:spcPct val="100000"/>
              </a:lnSpc>
              <a:spcBef>
                <a:spcPts val="0"/>
              </a:spcBef>
            </a:pPr>
            <a:r>
              <a:rPr lang="en-US" sz="2800" dirty="0">
                <a:latin typeface="+mn-lt"/>
              </a:rPr>
              <a:t> Final Rule – Failure to respond reasonably in light of known circumstances.  </a:t>
            </a:r>
          </a:p>
        </p:txBody>
      </p:sp>
      <p:sp>
        <p:nvSpPr>
          <p:cNvPr id="3" name="Title 2">
            <a:extLst>
              <a:ext uri="{FF2B5EF4-FFF2-40B4-BE49-F238E27FC236}">
                <a16:creationId xmlns:a16="http://schemas.microsoft.com/office/drawing/2014/main" xmlns="" id="{FCA9106F-7845-4008-8CFA-2FC35C8D6C5B}"/>
              </a:ext>
            </a:extLst>
          </p:cNvPr>
          <p:cNvSpPr>
            <a:spLocks noGrp="1"/>
          </p:cNvSpPr>
          <p:nvPr>
            <p:ph type="title"/>
          </p:nvPr>
        </p:nvSpPr>
        <p:spPr/>
        <p:txBody>
          <a:bodyPr/>
          <a:lstStyle/>
          <a:p>
            <a:r>
              <a:rPr lang="en-US" sz="3600" dirty="0">
                <a:latin typeface="+mj-lt"/>
              </a:rPr>
              <a:t>Deliberate Indifference</a:t>
            </a:r>
          </a:p>
        </p:txBody>
      </p:sp>
      <p:sp>
        <p:nvSpPr>
          <p:cNvPr id="4" name="Slide Number Placeholder 3">
            <a:extLst>
              <a:ext uri="{FF2B5EF4-FFF2-40B4-BE49-F238E27FC236}">
                <a16:creationId xmlns:a16="http://schemas.microsoft.com/office/drawing/2014/main" xmlns="" id="{FF36FC9F-E445-46E3-9C5F-A9924AC04A63}"/>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11</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02906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59F45B-42D0-4D7E-9EB4-2C839CB6744C}"/>
              </a:ext>
            </a:extLst>
          </p:cNvPr>
          <p:cNvSpPr>
            <a:spLocks noGrp="1"/>
          </p:cNvSpPr>
          <p:nvPr>
            <p:ph type="body" idx="1"/>
          </p:nvPr>
        </p:nvSpPr>
        <p:spPr>
          <a:xfrm>
            <a:off x="547406" y="1346200"/>
            <a:ext cx="8229600" cy="5511800"/>
          </a:xfrm>
        </p:spPr>
        <p:txBody>
          <a:bodyPr/>
          <a:lstStyle/>
          <a:p>
            <a:pPr marL="252413" indent="0">
              <a:lnSpc>
                <a:spcPct val="100000"/>
              </a:lnSpc>
              <a:spcBef>
                <a:spcPts val="0"/>
              </a:spcBef>
              <a:buNone/>
            </a:pPr>
            <a:r>
              <a:rPr lang="en-US" sz="2400" b="1" dirty="0">
                <a:latin typeface="+mn-lt"/>
              </a:rPr>
              <a:t>DEFINITIONS</a:t>
            </a:r>
          </a:p>
          <a:p>
            <a:pPr marL="252413" indent="0">
              <a:lnSpc>
                <a:spcPct val="100000"/>
              </a:lnSpc>
              <a:spcBef>
                <a:spcPts val="0"/>
              </a:spcBef>
              <a:buNone/>
            </a:pPr>
            <a:endParaRPr lang="en-US" sz="2400" dirty="0">
              <a:latin typeface="+mn-lt"/>
            </a:endParaRPr>
          </a:p>
          <a:p>
            <a:pPr marL="252413" indent="0">
              <a:lnSpc>
                <a:spcPct val="100000"/>
              </a:lnSpc>
              <a:spcBef>
                <a:spcPts val="0"/>
              </a:spcBef>
              <a:buNone/>
            </a:pPr>
            <a:r>
              <a:rPr lang="en-US" sz="2400" b="1" i="1" dirty="0">
                <a:latin typeface="+mn-lt"/>
              </a:rPr>
              <a:t>Complainant</a:t>
            </a:r>
            <a:r>
              <a:rPr lang="en-US" sz="2400" dirty="0">
                <a:latin typeface="+mn-lt"/>
              </a:rPr>
              <a:t> </a:t>
            </a:r>
            <a:r>
              <a:rPr lang="en-US" sz="2400" dirty="0">
                <a:latin typeface="+mn-lt"/>
                <a:sym typeface="Wingdings" panose="05000000000000000000" pitchFamily="2" charset="2"/>
              </a:rPr>
              <a:t> an individual who is alleged to be the victim of conduct that could constitute sexual harassment</a:t>
            </a:r>
          </a:p>
          <a:p>
            <a:pPr marL="252413" indent="0">
              <a:lnSpc>
                <a:spcPct val="100000"/>
              </a:lnSpc>
              <a:spcBef>
                <a:spcPts val="0"/>
              </a:spcBef>
              <a:buNone/>
            </a:pPr>
            <a:endParaRPr lang="en-US" sz="2400" dirty="0">
              <a:latin typeface="+mn-lt"/>
              <a:sym typeface="Wingdings" panose="05000000000000000000" pitchFamily="2" charset="2"/>
            </a:endParaRPr>
          </a:p>
          <a:p>
            <a:pPr marL="252413" indent="0">
              <a:lnSpc>
                <a:spcPct val="100000"/>
              </a:lnSpc>
              <a:spcBef>
                <a:spcPts val="0"/>
              </a:spcBef>
              <a:buNone/>
            </a:pPr>
            <a:r>
              <a:rPr lang="en-US" sz="2400" b="1" i="1" dirty="0">
                <a:latin typeface="+mn-lt"/>
                <a:sym typeface="Wingdings" panose="05000000000000000000" pitchFamily="2" charset="2"/>
              </a:rPr>
              <a:t>Respondent </a:t>
            </a:r>
            <a:r>
              <a:rPr lang="en-US" sz="2400" dirty="0">
                <a:latin typeface="+mn-lt"/>
                <a:sym typeface="Wingdings" panose="05000000000000000000" pitchFamily="2" charset="2"/>
              </a:rPr>
              <a:t>  an individual who has been reported to be the perpetrator of conduct that could constitute sexual harassment</a:t>
            </a:r>
            <a:endParaRPr lang="en-US" sz="2400" dirty="0">
              <a:latin typeface="+mn-lt"/>
            </a:endParaRPr>
          </a:p>
          <a:p>
            <a:pPr marL="670560" lvl="2" indent="0">
              <a:spcBef>
                <a:spcPts val="0"/>
              </a:spcBef>
              <a:buNone/>
            </a:pPr>
            <a:endParaRPr lang="en-US" sz="2000" dirty="0">
              <a:latin typeface="+mn-lt"/>
            </a:endParaRPr>
          </a:p>
          <a:p>
            <a:pPr lvl="2">
              <a:spcBef>
                <a:spcPts val="0"/>
              </a:spcBef>
            </a:pPr>
            <a:endParaRPr lang="en-US" sz="2000" dirty="0">
              <a:latin typeface="+mn-lt"/>
            </a:endParaRPr>
          </a:p>
        </p:txBody>
      </p:sp>
      <p:sp>
        <p:nvSpPr>
          <p:cNvPr id="3" name="Title 2">
            <a:extLst>
              <a:ext uri="{FF2B5EF4-FFF2-40B4-BE49-F238E27FC236}">
                <a16:creationId xmlns:a16="http://schemas.microsoft.com/office/drawing/2014/main" xmlns="" id="{FCA9106F-7845-4008-8CFA-2FC35C8D6C5B}"/>
              </a:ext>
            </a:extLst>
          </p:cNvPr>
          <p:cNvSpPr>
            <a:spLocks noGrp="1"/>
          </p:cNvSpPr>
          <p:nvPr>
            <p:ph type="title"/>
          </p:nvPr>
        </p:nvSpPr>
        <p:spPr>
          <a:xfrm>
            <a:off x="889894" y="0"/>
            <a:ext cx="7786485" cy="1206499"/>
          </a:xfrm>
        </p:spPr>
        <p:txBody>
          <a:bodyPr/>
          <a:lstStyle/>
          <a:p>
            <a:r>
              <a:rPr lang="en-US" sz="3600" dirty="0">
                <a:solidFill>
                  <a:srgbClr val="92D050"/>
                </a:solidFill>
                <a:latin typeface="+mj-lt"/>
              </a:rPr>
              <a:t>Complaint &amp; Investigation Procedure</a:t>
            </a:r>
          </a:p>
        </p:txBody>
      </p:sp>
      <p:sp>
        <p:nvSpPr>
          <p:cNvPr id="4" name="Slide Number Placeholder 3">
            <a:extLst>
              <a:ext uri="{FF2B5EF4-FFF2-40B4-BE49-F238E27FC236}">
                <a16:creationId xmlns:a16="http://schemas.microsoft.com/office/drawing/2014/main" xmlns="" id="{FF36FC9F-E445-46E3-9C5F-A9924AC04A63}"/>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12</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420178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59F45B-42D0-4D7E-9EB4-2C839CB6744C}"/>
              </a:ext>
            </a:extLst>
          </p:cNvPr>
          <p:cNvSpPr>
            <a:spLocks noGrp="1"/>
          </p:cNvSpPr>
          <p:nvPr>
            <p:ph type="body" idx="1"/>
          </p:nvPr>
        </p:nvSpPr>
        <p:spPr>
          <a:xfrm>
            <a:off x="547406" y="1346200"/>
            <a:ext cx="8229600" cy="5511800"/>
          </a:xfrm>
        </p:spPr>
        <p:txBody>
          <a:bodyPr/>
          <a:lstStyle/>
          <a:p>
            <a:pPr marL="252413" indent="0">
              <a:lnSpc>
                <a:spcPct val="100000"/>
              </a:lnSpc>
              <a:spcBef>
                <a:spcPts val="0"/>
              </a:spcBef>
              <a:buNone/>
            </a:pPr>
            <a:r>
              <a:rPr lang="en-US" sz="2400" b="1" dirty="0">
                <a:latin typeface="+mn-lt"/>
              </a:rPr>
              <a:t>DEFINITIONS</a:t>
            </a:r>
          </a:p>
          <a:p>
            <a:pPr marL="252413" indent="0">
              <a:lnSpc>
                <a:spcPct val="100000"/>
              </a:lnSpc>
              <a:spcBef>
                <a:spcPts val="0"/>
              </a:spcBef>
              <a:buNone/>
            </a:pPr>
            <a:endParaRPr lang="en-US" sz="2400" b="1" dirty="0">
              <a:latin typeface="+mn-lt"/>
            </a:endParaRPr>
          </a:p>
          <a:p>
            <a:pPr marL="252413" indent="0">
              <a:lnSpc>
                <a:spcPct val="100000"/>
              </a:lnSpc>
              <a:spcBef>
                <a:spcPts val="0"/>
              </a:spcBef>
              <a:buNone/>
            </a:pPr>
            <a:r>
              <a:rPr lang="en-US" sz="2400" b="1" dirty="0">
                <a:latin typeface="+mn-lt"/>
              </a:rPr>
              <a:t>Formal Complaint </a:t>
            </a:r>
            <a:r>
              <a:rPr lang="en-US" sz="2400" dirty="0">
                <a:latin typeface="+mn-lt"/>
                <a:sym typeface="Wingdings" panose="05000000000000000000" pitchFamily="2" charset="2"/>
              </a:rPr>
              <a:t></a:t>
            </a:r>
            <a:r>
              <a:rPr lang="en-US" sz="2400" dirty="0">
                <a:latin typeface="+mn-lt"/>
              </a:rPr>
              <a:t> Document filed by a complainant or signed by the Title IX Coordinator alleging sexual harassment against a respondent and requesting that the district investigate the allegation of sexual harassment</a:t>
            </a:r>
          </a:p>
          <a:p>
            <a:pPr lvl="1">
              <a:spcBef>
                <a:spcPts val="0"/>
              </a:spcBef>
            </a:pPr>
            <a:r>
              <a:rPr lang="en-US" sz="2400" dirty="0">
                <a:latin typeface="+mn-lt"/>
              </a:rPr>
              <a:t>Can be submitted in person, by mail, or electronically. Signature can be physical or digital. </a:t>
            </a:r>
          </a:p>
          <a:p>
            <a:pPr lvl="1">
              <a:spcBef>
                <a:spcPts val="0"/>
              </a:spcBef>
            </a:pPr>
            <a:r>
              <a:rPr lang="en-US" sz="2400" dirty="0">
                <a:latin typeface="+mn-lt"/>
              </a:rPr>
              <a:t>Title IX Coordinator does not become a “Complainant” if he/she signs the Formal Complaint</a:t>
            </a:r>
          </a:p>
          <a:p>
            <a:pPr marL="670560" lvl="2" indent="0">
              <a:spcBef>
                <a:spcPts val="0"/>
              </a:spcBef>
              <a:buNone/>
            </a:pPr>
            <a:endParaRPr lang="en-US" sz="2000" dirty="0">
              <a:latin typeface="+mn-lt"/>
            </a:endParaRPr>
          </a:p>
        </p:txBody>
      </p:sp>
      <p:sp>
        <p:nvSpPr>
          <p:cNvPr id="3" name="Title 2">
            <a:extLst>
              <a:ext uri="{FF2B5EF4-FFF2-40B4-BE49-F238E27FC236}">
                <a16:creationId xmlns:a16="http://schemas.microsoft.com/office/drawing/2014/main" xmlns="" id="{FCA9106F-7845-4008-8CFA-2FC35C8D6C5B}"/>
              </a:ext>
            </a:extLst>
          </p:cNvPr>
          <p:cNvSpPr>
            <a:spLocks noGrp="1"/>
          </p:cNvSpPr>
          <p:nvPr>
            <p:ph type="title"/>
          </p:nvPr>
        </p:nvSpPr>
        <p:spPr>
          <a:xfrm>
            <a:off x="889894" y="0"/>
            <a:ext cx="7786485" cy="1206499"/>
          </a:xfrm>
        </p:spPr>
        <p:txBody>
          <a:bodyPr/>
          <a:lstStyle/>
          <a:p>
            <a:r>
              <a:rPr lang="en-US" sz="3600" dirty="0">
                <a:solidFill>
                  <a:srgbClr val="92D050"/>
                </a:solidFill>
                <a:latin typeface="+mj-lt"/>
              </a:rPr>
              <a:t>Complaint &amp; Investigation Procedure</a:t>
            </a:r>
          </a:p>
        </p:txBody>
      </p:sp>
      <p:sp>
        <p:nvSpPr>
          <p:cNvPr id="4" name="Slide Number Placeholder 3">
            <a:extLst>
              <a:ext uri="{FF2B5EF4-FFF2-40B4-BE49-F238E27FC236}">
                <a16:creationId xmlns:a16="http://schemas.microsoft.com/office/drawing/2014/main" xmlns="" id="{FF36FC9F-E445-46E3-9C5F-A9924AC04A63}"/>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13</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25252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59F45B-42D0-4D7E-9EB4-2C839CB6744C}"/>
              </a:ext>
            </a:extLst>
          </p:cNvPr>
          <p:cNvSpPr>
            <a:spLocks noGrp="1"/>
          </p:cNvSpPr>
          <p:nvPr>
            <p:ph type="body" idx="1"/>
          </p:nvPr>
        </p:nvSpPr>
        <p:spPr>
          <a:xfrm>
            <a:off x="547406" y="1346200"/>
            <a:ext cx="8229600" cy="5511800"/>
          </a:xfrm>
        </p:spPr>
        <p:txBody>
          <a:bodyPr/>
          <a:lstStyle/>
          <a:p>
            <a:pPr marL="252413" indent="0">
              <a:lnSpc>
                <a:spcPct val="100000"/>
              </a:lnSpc>
              <a:spcBef>
                <a:spcPts val="0"/>
              </a:spcBef>
              <a:buNone/>
            </a:pPr>
            <a:r>
              <a:rPr lang="en-US" sz="2400" b="1" dirty="0">
                <a:latin typeface="+mn-lt"/>
              </a:rPr>
              <a:t>DEFINITIONS</a:t>
            </a:r>
          </a:p>
          <a:p>
            <a:pPr marL="252413" indent="0">
              <a:lnSpc>
                <a:spcPct val="100000"/>
              </a:lnSpc>
              <a:spcBef>
                <a:spcPts val="0"/>
              </a:spcBef>
              <a:buNone/>
            </a:pPr>
            <a:endParaRPr lang="en-US" sz="2400" b="1" dirty="0">
              <a:latin typeface="+mn-lt"/>
            </a:endParaRPr>
          </a:p>
          <a:p>
            <a:pPr marL="252413" indent="0">
              <a:lnSpc>
                <a:spcPct val="100000"/>
              </a:lnSpc>
              <a:spcBef>
                <a:spcPts val="0"/>
              </a:spcBef>
              <a:buNone/>
            </a:pPr>
            <a:r>
              <a:rPr lang="en-US" sz="2400" b="1" dirty="0">
                <a:latin typeface="+mn-lt"/>
              </a:rPr>
              <a:t>Formal Complaint </a:t>
            </a:r>
            <a:r>
              <a:rPr lang="en-US" sz="2400" dirty="0">
                <a:latin typeface="+mn-lt"/>
                <a:sym typeface="Wingdings" panose="05000000000000000000" pitchFamily="2" charset="2"/>
              </a:rPr>
              <a:t></a:t>
            </a:r>
            <a:r>
              <a:rPr lang="en-US" sz="2400" dirty="0">
                <a:latin typeface="+mn-lt"/>
              </a:rPr>
              <a:t> Document filed by a complainant or signed by the Title IX Coordinator alleging sexual harassment against a respondent and requesting that the district investigate the allegation of sexual harassment</a:t>
            </a:r>
          </a:p>
          <a:p>
            <a:pPr lvl="1">
              <a:spcBef>
                <a:spcPts val="0"/>
              </a:spcBef>
            </a:pPr>
            <a:r>
              <a:rPr lang="en-US" sz="2400" dirty="0">
                <a:latin typeface="+mn-lt"/>
              </a:rPr>
              <a:t>Complainant must be </a:t>
            </a:r>
            <a:r>
              <a:rPr lang="en-US" sz="2400" u="sng" dirty="0">
                <a:latin typeface="+mn-lt"/>
              </a:rPr>
              <a:t>participating in or attempting to participate </a:t>
            </a:r>
            <a:r>
              <a:rPr lang="en-US" sz="2400" dirty="0">
                <a:latin typeface="+mn-lt"/>
              </a:rPr>
              <a:t>in the educational program or activity of the institution in order to file a Formal Complaint</a:t>
            </a:r>
          </a:p>
          <a:p>
            <a:pPr lvl="1">
              <a:spcBef>
                <a:spcPts val="0"/>
              </a:spcBef>
            </a:pPr>
            <a:r>
              <a:rPr lang="en-US" sz="2400" dirty="0">
                <a:latin typeface="+mn-lt"/>
              </a:rPr>
              <a:t>A Complainant is not required to sign a Formal Complaint</a:t>
            </a:r>
          </a:p>
          <a:p>
            <a:pPr lvl="2">
              <a:spcBef>
                <a:spcPts val="0"/>
              </a:spcBef>
            </a:pPr>
            <a:r>
              <a:rPr lang="en-US" sz="2000" dirty="0">
                <a:latin typeface="+mn-lt"/>
              </a:rPr>
              <a:t>District will have to decide if Title Coordinator will sign a Formal Complaint</a:t>
            </a:r>
          </a:p>
          <a:p>
            <a:pPr lvl="2">
              <a:spcBef>
                <a:spcPts val="0"/>
              </a:spcBef>
            </a:pPr>
            <a:r>
              <a:rPr lang="en-US" sz="2000" dirty="0">
                <a:latin typeface="+mn-lt"/>
              </a:rPr>
              <a:t>Still provide supportive measures</a:t>
            </a:r>
          </a:p>
          <a:p>
            <a:pPr lvl="2">
              <a:spcBef>
                <a:spcPts val="0"/>
              </a:spcBef>
            </a:pPr>
            <a:endParaRPr lang="en-US" sz="2000" dirty="0">
              <a:latin typeface="+mn-lt"/>
            </a:endParaRPr>
          </a:p>
          <a:p>
            <a:pPr lvl="2">
              <a:spcBef>
                <a:spcPts val="0"/>
              </a:spcBef>
            </a:pPr>
            <a:endParaRPr lang="en-US" sz="2000" dirty="0">
              <a:latin typeface="+mn-lt"/>
            </a:endParaRPr>
          </a:p>
        </p:txBody>
      </p:sp>
      <p:sp>
        <p:nvSpPr>
          <p:cNvPr id="3" name="Title 2">
            <a:extLst>
              <a:ext uri="{FF2B5EF4-FFF2-40B4-BE49-F238E27FC236}">
                <a16:creationId xmlns:a16="http://schemas.microsoft.com/office/drawing/2014/main" xmlns="" id="{FCA9106F-7845-4008-8CFA-2FC35C8D6C5B}"/>
              </a:ext>
            </a:extLst>
          </p:cNvPr>
          <p:cNvSpPr>
            <a:spLocks noGrp="1"/>
          </p:cNvSpPr>
          <p:nvPr>
            <p:ph type="title"/>
          </p:nvPr>
        </p:nvSpPr>
        <p:spPr>
          <a:xfrm>
            <a:off x="889894" y="0"/>
            <a:ext cx="7786485" cy="1206499"/>
          </a:xfrm>
        </p:spPr>
        <p:txBody>
          <a:bodyPr/>
          <a:lstStyle/>
          <a:p>
            <a:r>
              <a:rPr lang="en-US" sz="3600" dirty="0">
                <a:solidFill>
                  <a:srgbClr val="92D050"/>
                </a:solidFill>
                <a:latin typeface="+mj-lt"/>
              </a:rPr>
              <a:t>Complaint &amp; Investigation Procedure</a:t>
            </a:r>
          </a:p>
        </p:txBody>
      </p:sp>
      <p:sp>
        <p:nvSpPr>
          <p:cNvPr id="4" name="Slide Number Placeholder 3">
            <a:extLst>
              <a:ext uri="{FF2B5EF4-FFF2-40B4-BE49-F238E27FC236}">
                <a16:creationId xmlns:a16="http://schemas.microsoft.com/office/drawing/2014/main" xmlns="" id="{FF36FC9F-E445-46E3-9C5F-A9924AC04A63}"/>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14</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84191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057A096-5F73-4483-B550-F767A8706A72}"/>
              </a:ext>
            </a:extLst>
          </p:cNvPr>
          <p:cNvSpPr>
            <a:spLocks noGrp="1"/>
          </p:cNvSpPr>
          <p:nvPr>
            <p:ph type="body" idx="1"/>
          </p:nvPr>
        </p:nvSpPr>
        <p:spPr>
          <a:xfrm>
            <a:off x="454024" y="1230562"/>
            <a:ext cx="8229600" cy="4826000"/>
          </a:xfrm>
        </p:spPr>
        <p:txBody>
          <a:bodyPr/>
          <a:lstStyle/>
          <a:p>
            <a:pPr marL="252413" indent="0">
              <a:lnSpc>
                <a:spcPct val="100000"/>
              </a:lnSpc>
              <a:spcBef>
                <a:spcPts val="0"/>
              </a:spcBef>
              <a:buNone/>
            </a:pPr>
            <a:r>
              <a:rPr lang="en-US" sz="2400" b="1" dirty="0">
                <a:latin typeface="+mn-lt"/>
              </a:rPr>
              <a:t>“Supportive measures”</a:t>
            </a:r>
          </a:p>
          <a:p>
            <a:pPr lvl="1">
              <a:spcBef>
                <a:spcPts val="0"/>
              </a:spcBef>
            </a:pPr>
            <a:r>
              <a:rPr lang="en-US" sz="2400" dirty="0">
                <a:latin typeface="+mn-lt"/>
              </a:rPr>
              <a:t>Non-disciplinary, non-punitive individualized services offered as appropriate, as reasonably available, and without fee or charge to the complainant or the respondent before or after the filing of a formal complaint or where no formal complaint has been filed.</a:t>
            </a:r>
          </a:p>
          <a:p>
            <a:pPr lvl="1">
              <a:spcBef>
                <a:spcPts val="0"/>
              </a:spcBef>
            </a:pPr>
            <a:r>
              <a:rPr lang="en-US" sz="2400" dirty="0">
                <a:latin typeface="+mn-lt"/>
              </a:rPr>
              <a:t>Designed to restore or preserve equal access to the recipient’s education program or activity without unreasonably burdening the other party, including measures designed to protect the safety of all parties or the recipient’s educational environment, or deter sexual harassment. </a:t>
            </a:r>
          </a:p>
          <a:p>
            <a:pPr lvl="1">
              <a:spcBef>
                <a:spcPts val="0"/>
              </a:spcBef>
            </a:pPr>
            <a:r>
              <a:rPr lang="en-US" sz="2400" dirty="0">
                <a:latin typeface="+mn-lt"/>
              </a:rPr>
              <a:t>Must be kept confidential to the extent possible.</a:t>
            </a:r>
          </a:p>
        </p:txBody>
      </p:sp>
      <p:sp>
        <p:nvSpPr>
          <p:cNvPr id="3" name="Title 2">
            <a:extLst>
              <a:ext uri="{FF2B5EF4-FFF2-40B4-BE49-F238E27FC236}">
                <a16:creationId xmlns:a16="http://schemas.microsoft.com/office/drawing/2014/main" xmlns="" id="{6272A756-E2BF-4D2D-8BCD-B45A32C95D08}"/>
              </a:ext>
            </a:extLst>
          </p:cNvPr>
          <p:cNvSpPr>
            <a:spLocks noGrp="1"/>
          </p:cNvSpPr>
          <p:nvPr>
            <p:ph type="title"/>
          </p:nvPr>
        </p:nvSpPr>
        <p:spPr/>
        <p:txBody>
          <a:bodyPr/>
          <a:lstStyle/>
          <a:p>
            <a:pPr algn="ctr"/>
            <a:r>
              <a:rPr lang="en-US" sz="3600" dirty="0">
                <a:latin typeface="+mj-lt"/>
              </a:rPr>
              <a:t>Initial Response</a:t>
            </a:r>
          </a:p>
        </p:txBody>
      </p:sp>
      <p:sp>
        <p:nvSpPr>
          <p:cNvPr id="4" name="Slide Number Placeholder 3">
            <a:extLst>
              <a:ext uri="{FF2B5EF4-FFF2-40B4-BE49-F238E27FC236}">
                <a16:creationId xmlns:a16="http://schemas.microsoft.com/office/drawing/2014/main" xmlns="" id="{CFB96A61-5EF1-4190-B7CE-D0A3F65FE827}"/>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15</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71529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057A096-5F73-4483-B550-F767A8706A72}"/>
              </a:ext>
            </a:extLst>
          </p:cNvPr>
          <p:cNvSpPr>
            <a:spLocks noGrp="1"/>
          </p:cNvSpPr>
          <p:nvPr>
            <p:ph type="body" idx="1"/>
          </p:nvPr>
        </p:nvSpPr>
        <p:spPr>
          <a:xfrm>
            <a:off x="547406" y="1346200"/>
            <a:ext cx="8229600" cy="4673600"/>
          </a:xfrm>
        </p:spPr>
        <p:txBody>
          <a:bodyPr/>
          <a:lstStyle/>
          <a:p>
            <a:pPr marL="252413" indent="0">
              <a:lnSpc>
                <a:spcPct val="100000"/>
              </a:lnSpc>
              <a:spcBef>
                <a:spcPts val="0"/>
              </a:spcBef>
              <a:buNone/>
            </a:pPr>
            <a:r>
              <a:rPr lang="en-US" sz="2400" b="1" dirty="0">
                <a:latin typeface="+mn-lt"/>
              </a:rPr>
              <a:t>“Supportive measures”</a:t>
            </a:r>
          </a:p>
          <a:p>
            <a:pPr lvl="1">
              <a:spcBef>
                <a:spcPts val="0"/>
              </a:spcBef>
            </a:pPr>
            <a:r>
              <a:rPr lang="en-US" sz="2400" dirty="0">
                <a:latin typeface="+mn-lt"/>
              </a:rPr>
              <a:t>Examples can include:</a:t>
            </a:r>
          </a:p>
          <a:p>
            <a:pPr lvl="2">
              <a:spcBef>
                <a:spcPts val="0"/>
              </a:spcBef>
            </a:pPr>
            <a:r>
              <a:rPr lang="en-US" sz="2400" dirty="0">
                <a:latin typeface="+mn-lt"/>
              </a:rPr>
              <a:t> Counseling </a:t>
            </a:r>
          </a:p>
          <a:p>
            <a:pPr lvl="2">
              <a:spcBef>
                <a:spcPts val="0"/>
              </a:spcBef>
            </a:pPr>
            <a:r>
              <a:rPr lang="en-US" sz="2400" dirty="0">
                <a:latin typeface="+mn-lt"/>
              </a:rPr>
              <a:t> Course Modifications</a:t>
            </a:r>
          </a:p>
          <a:p>
            <a:pPr lvl="2">
              <a:spcBef>
                <a:spcPts val="0"/>
              </a:spcBef>
            </a:pPr>
            <a:r>
              <a:rPr lang="en-US" sz="2400" dirty="0">
                <a:latin typeface="+mn-lt"/>
              </a:rPr>
              <a:t> Schedule changes</a:t>
            </a:r>
          </a:p>
          <a:p>
            <a:pPr lvl="2">
              <a:spcBef>
                <a:spcPts val="0"/>
              </a:spcBef>
            </a:pPr>
            <a:r>
              <a:rPr lang="en-US" sz="2400" dirty="0">
                <a:latin typeface="+mn-lt"/>
              </a:rPr>
              <a:t> Increased monitoring or supervision</a:t>
            </a:r>
          </a:p>
          <a:p>
            <a:pPr lvl="2">
              <a:spcBef>
                <a:spcPts val="0"/>
              </a:spcBef>
            </a:pPr>
            <a:r>
              <a:rPr lang="en-US" sz="2400" dirty="0">
                <a:latin typeface="+mn-lt"/>
              </a:rPr>
              <a:t> No contact orders</a:t>
            </a:r>
          </a:p>
          <a:p>
            <a:pPr lvl="1">
              <a:spcBef>
                <a:spcPts val="0"/>
              </a:spcBef>
            </a:pPr>
            <a:r>
              <a:rPr lang="en-US" sz="2400" dirty="0">
                <a:latin typeface="+mn-lt"/>
              </a:rPr>
              <a:t> A measure that completely removes a student from an activity would likely be considered punitive. </a:t>
            </a:r>
          </a:p>
          <a:p>
            <a:pPr lvl="1">
              <a:spcBef>
                <a:spcPts val="0"/>
              </a:spcBef>
            </a:pPr>
            <a:r>
              <a:rPr lang="en-US" sz="2400" dirty="0">
                <a:latin typeface="+mn-lt"/>
              </a:rPr>
              <a:t> Exception – Emergency removals and administrative leave for employees. </a:t>
            </a:r>
          </a:p>
        </p:txBody>
      </p:sp>
      <p:sp>
        <p:nvSpPr>
          <p:cNvPr id="3" name="Title 2">
            <a:extLst>
              <a:ext uri="{FF2B5EF4-FFF2-40B4-BE49-F238E27FC236}">
                <a16:creationId xmlns:a16="http://schemas.microsoft.com/office/drawing/2014/main" xmlns="" id="{6272A756-E2BF-4D2D-8BCD-B45A32C95D08}"/>
              </a:ext>
            </a:extLst>
          </p:cNvPr>
          <p:cNvSpPr>
            <a:spLocks noGrp="1"/>
          </p:cNvSpPr>
          <p:nvPr>
            <p:ph type="title"/>
          </p:nvPr>
        </p:nvSpPr>
        <p:spPr/>
        <p:txBody>
          <a:bodyPr/>
          <a:lstStyle/>
          <a:p>
            <a:pPr algn="ctr"/>
            <a:r>
              <a:rPr lang="en-US" sz="3600" dirty="0">
                <a:latin typeface="+mj-lt"/>
              </a:rPr>
              <a:t>Initial Response</a:t>
            </a:r>
          </a:p>
        </p:txBody>
      </p:sp>
      <p:sp>
        <p:nvSpPr>
          <p:cNvPr id="4" name="Slide Number Placeholder 3">
            <a:extLst>
              <a:ext uri="{FF2B5EF4-FFF2-40B4-BE49-F238E27FC236}">
                <a16:creationId xmlns:a16="http://schemas.microsoft.com/office/drawing/2014/main" xmlns="" id="{CFB96A61-5EF1-4190-B7CE-D0A3F65FE827}"/>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16</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05340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057A096-5F73-4483-B550-F767A8706A72}"/>
              </a:ext>
            </a:extLst>
          </p:cNvPr>
          <p:cNvSpPr>
            <a:spLocks noGrp="1"/>
          </p:cNvSpPr>
          <p:nvPr>
            <p:ph type="body" idx="1"/>
          </p:nvPr>
        </p:nvSpPr>
        <p:spPr>
          <a:xfrm>
            <a:off x="547406" y="1346200"/>
            <a:ext cx="8229600" cy="4597400"/>
          </a:xfrm>
        </p:spPr>
        <p:txBody>
          <a:bodyPr/>
          <a:lstStyle/>
          <a:p>
            <a:pPr marL="252413" indent="0">
              <a:lnSpc>
                <a:spcPct val="100000"/>
              </a:lnSpc>
              <a:spcBef>
                <a:spcPts val="0"/>
              </a:spcBef>
              <a:buNone/>
            </a:pPr>
            <a:r>
              <a:rPr lang="en-US" sz="2400" b="1" dirty="0">
                <a:latin typeface="+mn-lt"/>
              </a:rPr>
              <a:t>Emergency Removal</a:t>
            </a:r>
          </a:p>
          <a:p>
            <a:pPr>
              <a:lnSpc>
                <a:spcPct val="100000"/>
              </a:lnSpc>
              <a:spcBef>
                <a:spcPts val="0"/>
              </a:spcBef>
            </a:pPr>
            <a:r>
              <a:rPr lang="en-US" sz="2400" dirty="0">
                <a:latin typeface="+mn-lt"/>
              </a:rPr>
              <a:t>Need to perform analysis of safety and risk on a case by case basis. </a:t>
            </a:r>
          </a:p>
          <a:p>
            <a:pPr>
              <a:lnSpc>
                <a:spcPct val="100000"/>
              </a:lnSpc>
              <a:spcBef>
                <a:spcPts val="0"/>
              </a:spcBef>
            </a:pPr>
            <a:r>
              <a:rPr lang="en-US" sz="2400" dirty="0">
                <a:latin typeface="+mn-lt"/>
              </a:rPr>
              <a:t>Establish it is necessary to protect a student or another person from immediate threat to </a:t>
            </a:r>
            <a:r>
              <a:rPr lang="en-US" sz="2400" u="sng" dirty="0">
                <a:latin typeface="+mn-lt"/>
              </a:rPr>
              <a:t>physical</a:t>
            </a:r>
            <a:r>
              <a:rPr lang="en-US" sz="2400" dirty="0">
                <a:latin typeface="+mn-lt"/>
              </a:rPr>
              <a:t> health or safety.</a:t>
            </a:r>
          </a:p>
          <a:p>
            <a:pPr>
              <a:lnSpc>
                <a:spcPct val="100000"/>
              </a:lnSpc>
              <a:spcBef>
                <a:spcPts val="0"/>
              </a:spcBef>
            </a:pPr>
            <a:r>
              <a:rPr lang="en-US" sz="2400" dirty="0">
                <a:latin typeface="+mn-lt"/>
              </a:rPr>
              <a:t> Must give notice to the student and an opportunity for the student to challenge. </a:t>
            </a:r>
          </a:p>
          <a:p>
            <a:pPr>
              <a:lnSpc>
                <a:spcPct val="100000"/>
              </a:lnSpc>
              <a:spcBef>
                <a:spcPts val="0"/>
              </a:spcBef>
            </a:pPr>
            <a:r>
              <a:rPr lang="en-US" sz="2400" dirty="0">
                <a:latin typeface="+mn-lt"/>
              </a:rPr>
              <a:t> Must consider other protections provided to the student, such as IEP and/or 504 Plan, which could take precedence. </a:t>
            </a:r>
          </a:p>
        </p:txBody>
      </p:sp>
      <p:sp>
        <p:nvSpPr>
          <p:cNvPr id="3" name="Title 2">
            <a:extLst>
              <a:ext uri="{FF2B5EF4-FFF2-40B4-BE49-F238E27FC236}">
                <a16:creationId xmlns:a16="http://schemas.microsoft.com/office/drawing/2014/main" xmlns="" id="{6272A756-E2BF-4D2D-8BCD-B45A32C95D08}"/>
              </a:ext>
            </a:extLst>
          </p:cNvPr>
          <p:cNvSpPr>
            <a:spLocks noGrp="1"/>
          </p:cNvSpPr>
          <p:nvPr>
            <p:ph type="title"/>
          </p:nvPr>
        </p:nvSpPr>
        <p:spPr/>
        <p:txBody>
          <a:bodyPr/>
          <a:lstStyle/>
          <a:p>
            <a:pPr algn="ctr"/>
            <a:r>
              <a:rPr lang="en-US" sz="3600" dirty="0">
                <a:latin typeface="+mj-lt"/>
              </a:rPr>
              <a:t>Initial Response</a:t>
            </a:r>
          </a:p>
        </p:txBody>
      </p:sp>
      <p:sp>
        <p:nvSpPr>
          <p:cNvPr id="4" name="Slide Number Placeholder 3">
            <a:extLst>
              <a:ext uri="{FF2B5EF4-FFF2-40B4-BE49-F238E27FC236}">
                <a16:creationId xmlns:a16="http://schemas.microsoft.com/office/drawing/2014/main" xmlns="" id="{CFB96A61-5EF1-4190-B7CE-D0A3F65FE827}"/>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17</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75146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114390-F64D-41FA-B543-59CE4DA0DCC7}"/>
              </a:ext>
            </a:extLst>
          </p:cNvPr>
          <p:cNvSpPr>
            <a:spLocks noGrp="1"/>
          </p:cNvSpPr>
          <p:nvPr>
            <p:ph type="body" idx="1"/>
          </p:nvPr>
        </p:nvSpPr>
        <p:spPr/>
        <p:txBody>
          <a:bodyPr/>
          <a:lstStyle/>
          <a:p>
            <a:pPr marL="252413" indent="0">
              <a:lnSpc>
                <a:spcPct val="100000"/>
              </a:lnSpc>
              <a:spcBef>
                <a:spcPts val="0"/>
              </a:spcBef>
              <a:buNone/>
            </a:pPr>
            <a:r>
              <a:rPr lang="en-US" sz="2800" dirty="0">
                <a:latin typeface="+mn-lt"/>
              </a:rPr>
              <a:t>A formal complaint must be dismissed if:</a:t>
            </a:r>
          </a:p>
          <a:p>
            <a:pPr lvl="1">
              <a:spcBef>
                <a:spcPts val="0"/>
              </a:spcBef>
              <a:buFont typeface="Wingdings" panose="05000000000000000000" pitchFamily="2" charset="2"/>
              <a:buChar char="Ø"/>
            </a:pPr>
            <a:r>
              <a:rPr lang="en-US" sz="2400" dirty="0">
                <a:latin typeface="+mn-lt"/>
              </a:rPr>
              <a:t>Conduct alleged would not constitute sexual harassment as defined in the regulations</a:t>
            </a:r>
          </a:p>
          <a:p>
            <a:pPr lvl="1">
              <a:spcBef>
                <a:spcPts val="0"/>
              </a:spcBef>
              <a:buFont typeface="Wingdings" panose="05000000000000000000" pitchFamily="2" charset="2"/>
              <a:buChar char="Ø"/>
            </a:pPr>
            <a:r>
              <a:rPr lang="en-US" sz="2400" dirty="0">
                <a:latin typeface="+mn-lt"/>
              </a:rPr>
              <a:t>Conduct did not occur in the education program or activity</a:t>
            </a:r>
          </a:p>
          <a:p>
            <a:pPr lvl="1">
              <a:spcBef>
                <a:spcPts val="0"/>
              </a:spcBef>
              <a:buFont typeface="Wingdings" panose="05000000000000000000" pitchFamily="2" charset="2"/>
              <a:buChar char="Ø"/>
            </a:pPr>
            <a:r>
              <a:rPr lang="en-US" sz="2400" dirty="0">
                <a:latin typeface="+mn-lt"/>
              </a:rPr>
              <a:t>Conduct did not occur against a person in the United States</a:t>
            </a:r>
          </a:p>
          <a:p>
            <a:pPr lvl="1">
              <a:spcBef>
                <a:spcPts val="0"/>
              </a:spcBef>
              <a:buFont typeface="Wingdings" panose="05000000000000000000" pitchFamily="2" charset="2"/>
              <a:buChar char="Ø"/>
            </a:pPr>
            <a:endParaRPr lang="en-US" sz="2400" dirty="0">
              <a:latin typeface="+mn-lt"/>
            </a:endParaRPr>
          </a:p>
          <a:p>
            <a:pPr marL="457200" lvl="1" indent="0">
              <a:spcBef>
                <a:spcPts val="0"/>
              </a:spcBef>
              <a:buNone/>
            </a:pPr>
            <a:r>
              <a:rPr lang="en-US" sz="2400" dirty="0">
                <a:latin typeface="+mn-lt"/>
              </a:rPr>
              <a:t>Could still fall under anti-harassment policy, staff conduct policy, or student code of conduct</a:t>
            </a:r>
          </a:p>
        </p:txBody>
      </p:sp>
      <p:sp>
        <p:nvSpPr>
          <p:cNvPr id="3" name="Title 2">
            <a:extLst>
              <a:ext uri="{FF2B5EF4-FFF2-40B4-BE49-F238E27FC236}">
                <a16:creationId xmlns:a16="http://schemas.microsoft.com/office/drawing/2014/main" xmlns="" id="{E71DA3E5-8181-46D6-B56A-22E3BFBC2CAD}"/>
              </a:ext>
            </a:extLst>
          </p:cNvPr>
          <p:cNvSpPr>
            <a:spLocks noGrp="1"/>
          </p:cNvSpPr>
          <p:nvPr>
            <p:ph type="title"/>
          </p:nvPr>
        </p:nvSpPr>
        <p:spPr/>
        <p:txBody>
          <a:bodyPr/>
          <a:lstStyle/>
          <a:p>
            <a:r>
              <a:rPr lang="en-US" sz="3600" dirty="0">
                <a:latin typeface="+mj-lt"/>
              </a:rPr>
              <a:t>Additional Jurisdictional Requirements</a:t>
            </a:r>
          </a:p>
        </p:txBody>
      </p:sp>
      <p:sp>
        <p:nvSpPr>
          <p:cNvPr id="4" name="Slide Number Placeholder 3">
            <a:extLst>
              <a:ext uri="{FF2B5EF4-FFF2-40B4-BE49-F238E27FC236}">
                <a16:creationId xmlns:a16="http://schemas.microsoft.com/office/drawing/2014/main" xmlns="" id="{0CA96AA2-1E9C-4C7F-B185-DFE8ED9B8030}"/>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18</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133966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Must treat parties equitably by providing remedies to a complainant after a determination of responsibility against a respondent has been made and following grievance process before imposing any disciplinary sanctions, or other actions that are not supportive measures, against the respondent</a:t>
            </a:r>
          </a:p>
          <a:p>
            <a:pPr>
              <a:lnSpc>
                <a:spcPct val="100000"/>
              </a:lnSpc>
              <a:spcBef>
                <a:spcPts val="0"/>
              </a:spcBef>
            </a:pPr>
            <a:r>
              <a:rPr lang="en-US" sz="2400" dirty="0">
                <a:latin typeface="+mn-lt"/>
              </a:rPr>
              <a:t>Requires an objective evaluation of all available evidence, including both inculpatory and exculpatory, and prohibits credibility determinations based on a party’s status as a complainant, respondent or witness</a:t>
            </a:r>
          </a:p>
          <a:p>
            <a:pPr>
              <a:lnSpc>
                <a:spcPct val="100000"/>
              </a:lnSpc>
              <a:spcBef>
                <a:spcPts val="0"/>
              </a:spcBef>
            </a:pPr>
            <a:r>
              <a:rPr lang="en-US" sz="2400" dirty="0">
                <a:latin typeface="+mn-lt"/>
              </a:rPr>
              <a:t>Any person designated as Title IX Coordinator, investigator, or decisionmaker must have undergone training and not have a conflict of interest</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00B0F0"/>
                </a:solidFill>
              </a:rPr>
              <a:t>Grievance Procedure – Basic Principles</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19</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63745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E7E65E8-467D-480C-BD0B-1AC2F8A9DDA8}"/>
              </a:ext>
            </a:extLst>
          </p:cNvPr>
          <p:cNvSpPr>
            <a:spLocks noGrp="1"/>
          </p:cNvSpPr>
          <p:nvPr>
            <p:ph idx="1"/>
          </p:nvPr>
        </p:nvSpPr>
        <p:spPr/>
        <p:txBody>
          <a:bodyPr>
            <a:normAutofit/>
          </a:bodyPr>
          <a:lstStyle/>
          <a:p>
            <a:pPr marL="112712" indent="0">
              <a:lnSpc>
                <a:spcPct val="100000"/>
              </a:lnSpc>
              <a:spcBef>
                <a:spcPts val="0"/>
              </a:spcBef>
              <a:buNone/>
            </a:pPr>
            <a:r>
              <a:rPr lang="en-US" sz="2800" dirty="0"/>
              <a:t>Title IX of the Education Amendments of 1972 (Title IX) provides that:</a:t>
            </a:r>
          </a:p>
          <a:p>
            <a:pPr marL="112712" indent="0">
              <a:lnSpc>
                <a:spcPct val="100000"/>
              </a:lnSpc>
              <a:spcBef>
                <a:spcPts val="0"/>
              </a:spcBef>
              <a:buNone/>
            </a:pPr>
            <a:endParaRPr lang="en-US" sz="2400" dirty="0"/>
          </a:p>
          <a:p>
            <a:pPr marL="112712" indent="0">
              <a:lnSpc>
                <a:spcPct val="100000"/>
              </a:lnSpc>
              <a:spcBef>
                <a:spcPts val="0"/>
              </a:spcBef>
              <a:buNone/>
            </a:pPr>
            <a:r>
              <a:rPr lang="en-US" sz="2400" dirty="0"/>
              <a:t>“[n]o person in the United States shall, on the basis of sex, be excluded from participation in, be denied the benefits of, or be subjected to discrimination under any education program or activity receiving Federal financial assistance. . .”</a:t>
            </a:r>
          </a:p>
        </p:txBody>
      </p:sp>
      <p:sp>
        <p:nvSpPr>
          <p:cNvPr id="3" name="Title 2">
            <a:extLst>
              <a:ext uri="{FF2B5EF4-FFF2-40B4-BE49-F238E27FC236}">
                <a16:creationId xmlns:a16="http://schemas.microsoft.com/office/drawing/2014/main" xmlns="" id="{692F5E57-8895-4828-994E-E575B19D19C7}"/>
              </a:ext>
            </a:extLst>
          </p:cNvPr>
          <p:cNvSpPr>
            <a:spLocks noGrp="1"/>
          </p:cNvSpPr>
          <p:nvPr>
            <p:ph type="title"/>
          </p:nvPr>
        </p:nvSpPr>
        <p:spPr/>
        <p:txBody>
          <a:bodyPr/>
          <a:lstStyle/>
          <a:p>
            <a:r>
              <a:rPr lang="en-US" sz="5400" dirty="0">
                <a:latin typeface="+mj-lt"/>
                <a:ea typeface="Verdana"/>
                <a:sym typeface="Verdana"/>
              </a:rPr>
              <a:t>Title IX</a:t>
            </a:r>
          </a:p>
        </p:txBody>
      </p:sp>
      <p:sp>
        <p:nvSpPr>
          <p:cNvPr id="4" name="Slide Number Placeholder 3">
            <a:extLst>
              <a:ext uri="{FF2B5EF4-FFF2-40B4-BE49-F238E27FC236}">
                <a16:creationId xmlns:a16="http://schemas.microsoft.com/office/drawing/2014/main" xmlns="" id="{A4D42827-5E25-4B55-8090-AF75E5A19CFD}"/>
              </a:ext>
            </a:extLst>
          </p:cNvPr>
          <p:cNvSpPr>
            <a:spLocks noGrp="1"/>
          </p:cNvSpPr>
          <p:nvPr>
            <p:ph type="sldNum" sz="quarter" idx="12"/>
          </p:nvPr>
        </p:nvSpPr>
        <p:spPr/>
        <p:txBody>
          <a:bodyPr/>
          <a:lstStyle/>
          <a:p>
            <a:pPr>
              <a:defRPr/>
            </a:pPr>
            <a:fld id="{A0599B01-4086-4F75-8AEC-7B23CC5EEC20}" type="slidenum">
              <a:rPr lang="en-US" altLang="en-US" smtClean="0"/>
              <a:pPr>
                <a:defRPr/>
              </a:pPr>
              <a:t>2</a:t>
            </a:fld>
            <a:endParaRPr lang="en-US" altLang="en-US" dirty="0"/>
          </a:p>
        </p:txBody>
      </p:sp>
    </p:spTree>
    <p:extLst>
      <p:ext uri="{BB962C8B-B14F-4D97-AF65-F5344CB8AC3E}">
        <p14:creationId xmlns:p14="http://schemas.microsoft.com/office/powerpoint/2010/main" xmlns="" val="2232449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Include a presumption that the respondent is not responsible for the alleged conduct until a determination has been made at the conclusion of the grievance process</a:t>
            </a:r>
          </a:p>
          <a:p>
            <a:pPr>
              <a:lnSpc>
                <a:spcPct val="100000"/>
              </a:lnSpc>
              <a:spcBef>
                <a:spcPts val="0"/>
              </a:spcBef>
            </a:pPr>
            <a:r>
              <a:rPr lang="en-US" sz="2400" dirty="0">
                <a:latin typeface="+mn-lt"/>
              </a:rPr>
              <a:t>Describe or list the possible disciplinary outcomes and remedies that may be implemented following a determination of responsibility</a:t>
            </a:r>
          </a:p>
          <a:p>
            <a:pPr>
              <a:lnSpc>
                <a:spcPct val="100000"/>
              </a:lnSpc>
              <a:spcBef>
                <a:spcPts val="0"/>
              </a:spcBef>
            </a:pPr>
            <a:r>
              <a:rPr lang="en-US" sz="2400" dirty="0">
                <a:latin typeface="+mn-lt"/>
              </a:rPr>
              <a:t>State whether the district uses a preponderance of evidence or clear and convincing evidence standard to determine responsibility </a:t>
            </a:r>
          </a:p>
          <a:p>
            <a:pPr marL="252413" indent="0">
              <a:lnSpc>
                <a:spcPct val="100000"/>
              </a:lnSpc>
              <a:spcBef>
                <a:spcPts val="0"/>
              </a:spcBef>
              <a:buNone/>
            </a:pPr>
            <a:endParaRPr lang="en-US" sz="2400" dirty="0">
              <a:latin typeface="+mn-lt"/>
            </a:endParaRPr>
          </a:p>
          <a:p>
            <a:pPr marL="252413" indent="0">
              <a:lnSpc>
                <a:spcPct val="100000"/>
              </a:lnSpc>
              <a:spcBef>
                <a:spcPts val="0"/>
              </a:spcBef>
              <a:buNone/>
            </a:pPr>
            <a:endParaRPr lang="en-US" sz="2400" dirty="0">
              <a:latin typeface="+mn-lt"/>
            </a:endParaRP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00B0F0"/>
                </a:solidFill>
              </a:rPr>
              <a:t>Grievance Procedure – Basic Principles</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20</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14372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Include procedures and permissible reasons for appeal</a:t>
            </a:r>
          </a:p>
          <a:p>
            <a:pPr>
              <a:lnSpc>
                <a:spcPct val="100000"/>
              </a:lnSpc>
              <a:spcBef>
                <a:spcPts val="0"/>
              </a:spcBef>
            </a:pPr>
            <a:r>
              <a:rPr lang="en-US" sz="2400" dirty="0">
                <a:latin typeface="+mn-lt"/>
              </a:rPr>
              <a:t>Describe the range of supportive measures available</a:t>
            </a:r>
          </a:p>
          <a:p>
            <a:pPr>
              <a:lnSpc>
                <a:spcPct val="100000"/>
              </a:lnSpc>
              <a:spcBef>
                <a:spcPts val="0"/>
              </a:spcBef>
            </a:pPr>
            <a:r>
              <a:rPr lang="en-US" sz="2400" dirty="0">
                <a:latin typeface="+mn-lt"/>
              </a:rPr>
              <a:t>Not require, allow, or use evidence or questions that constitute or seek legally privileged information, unless privilege is waived</a:t>
            </a:r>
          </a:p>
          <a:p>
            <a:pPr>
              <a:lnSpc>
                <a:spcPct val="100000"/>
              </a:lnSpc>
              <a:spcBef>
                <a:spcPts val="0"/>
              </a:spcBef>
            </a:pPr>
            <a:endParaRPr lang="en-US" sz="2400" dirty="0">
              <a:latin typeface="+mn-lt"/>
            </a:endParaRPr>
          </a:p>
          <a:p>
            <a:pPr marL="252413" indent="0">
              <a:lnSpc>
                <a:spcPct val="100000"/>
              </a:lnSpc>
              <a:spcBef>
                <a:spcPts val="0"/>
              </a:spcBef>
              <a:buNone/>
            </a:pPr>
            <a:endParaRPr lang="en-US" sz="2400" dirty="0">
              <a:latin typeface="+mn-lt"/>
            </a:endParaRP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00B0F0"/>
                </a:solidFill>
              </a:rPr>
              <a:t>Grievance Procedure – Basic Principles</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21</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8003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Must contain sufficient detail of the who, what, where and when of the allegations</a:t>
            </a:r>
          </a:p>
          <a:p>
            <a:pPr>
              <a:lnSpc>
                <a:spcPct val="100000"/>
              </a:lnSpc>
              <a:spcBef>
                <a:spcPts val="0"/>
              </a:spcBef>
            </a:pPr>
            <a:r>
              <a:rPr lang="en-US" sz="2400" dirty="0">
                <a:latin typeface="+mn-lt"/>
              </a:rPr>
              <a:t>Must inform of presumption of non-responsibility, right to advisor, right to review evidence, and prohibition of making false statements</a:t>
            </a:r>
          </a:p>
          <a:p>
            <a:pPr>
              <a:lnSpc>
                <a:spcPct val="100000"/>
              </a:lnSpc>
              <a:spcBef>
                <a:spcPts val="0"/>
              </a:spcBef>
            </a:pPr>
            <a:r>
              <a:rPr lang="en-US" sz="2400" dirty="0">
                <a:latin typeface="+mn-lt"/>
              </a:rPr>
              <a:t>Must amend if investigation includes new allegations</a:t>
            </a:r>
          </a:p>
          <a:p>
            <a:pPr>
              <a:lnSpc>
                <a:spcPct val="100000"/>
              </a:lnSpc>
              <a:spcBef>
                <a:spcPts val="0"/>
              </a:spcBef>
            </a:pPr>
            <a:r>
              <a:rPr lang="en-US" sz="2400" dirty="0">
                <a:latin typeface="+mn-lt"/>
              </a:rPr>
              <a:t>Must also provide written notice of all hearings, interviews, and meetings with sufficient time to prepare</a:t>
            </a:r>
          </a:p>
          <a:p>
            <a:pPr>
              <a:lnSpc>
                <a:spcPct val="100000"/>
              </a:lnSpc>
              <a:spcBef>
                <a:spcPts val="0"/>
              </a:spcBef>
            </a:pPr>
            <a:r>
              <a:rPr lang="en-US" sz="2400" dirty="0">
                <a:latin typeface="+mn-lt"/>
              </a:rPr>
              <a:t>Must provide to known parties “upon receipt of written complaint” </a:t>
            </a:r>
          </a:p>
          <a:p>
            <a:pPr>
              <a:lnSpc>
                <a:spcPct val="100000"/>
              </a:lnSpc>
              <a:spcBef>
                <a:spcPts val="0"/>
              </a:spcBef>
            </a:pPr>
            <a:r>
              <a:rPr lang="en-US" sz="2400" dirty="0">
                <a:latin typeface="+mn-lt"/>
              </a:rPr>
              <a:t>Must allow respondent sufficient time to prepare a response before any initial interview. </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00B0F0"/>
                </a:solidFill>
              </a:rPr>
              <a:t>Grievance Procedure - Notice</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22</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819842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Must ensure the burden of proof and of gathering evidence is on the District, not the parties</a:t>
            </a:r>
          </a:p>
          <a:p>
            <a:pPr>
              <a:lnSpc>
                <a:spcPct val="100000"/>
              </a:lnSpc>
              <a:spcBef>
                <a:spcPts val="0"/>
              </a:spcBef>
            </a:pPr>
            <a:r>
              <a:rPr lang="en-US" sz="2400" dirty="0">
                <a:latin typeface="+mn-lt"/>
              </a:rPr>
              <a:t>Must provide an equal opportunity for the parties to present witnesses and evidence</a:t>
            </a:r>
          </a:p>
          <a:p>
            <a:pPr>
              <a:lnSpc>
                <a:spcPct val="100000"/>
              </a:lnSpc>
              <a:spcBef>
                <a:spcPts val="0"/>
              </a:spcBef>
            </a:pPr>
            <a:r>
              <a:rPr lang="en-US" sz="2400" dirty="0">
                <a:latin typeface="+mn-lt"/>
              </a:rPr>
              <a:t>Must not restrict either party’s ability to discuss the allegations or gather and present evidence</a:t>
            </a:r>
          </a:p>
          <a:p>
            <a:pPr>
              <a:lnSpc>
                <a:spcPct val="100000"/>
              </a:lnSpc>
              <a:spcBef>
                <a:spcPts val="0"/>
              </a:spcBef>
            </a:pPr>
            <a:r>
              <a:rPr lang="en-US" sz="2400" dirty="0">
                <a:latin typeface="+mn-lt"/>
              </a:rPr>
              <a:t>Must provide the parties with the same opportunities to have other present during interviews or other related proceedings, including an advisor who may but is not required to be an attorney</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92D050"/>
                </a:solidFill>
              </a:rPr>
              <a:t>Grievance Procedure - Investigation</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23</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185365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Provide, to a party who is invited or expected to attend, written notice of the date, time, participants, purpose and location of any investigative interview, hearing, or other meeting with enough time to allow the party to prepare to participate</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92D050"/>
                </a:solidFill>
              </a:rPr>
              <a:t>Grievance Procedure - Investigation</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24</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36244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Provide both parties and their advisors, if any, an equal opportunity to review all evidence that is directly related to the allegations in the formal complaint, including evidence on which the district does not intend to rely and any exculpatory or inculpatory evidence from any source; such evidence must be provided prior to the completion of the final investigation report and in time to give the parties at least 10 days to prepare a written response</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92D050"/>
                </a:solidFill>
              </a:rPr>
              <a:t>Grievance Procedure - Investigation</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25</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867149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Prepare a written investigation report that fairly summarizes the relevant evidence and provide the report to the parties and their advisors, if any, for their review and written response, at least 10 days before a hearing* or other determination of responsibility</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92D050"/>
                </a:solidFill>
              </a:rPr>
              <a:t>Grievance Procedure - Investigation</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26</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073247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A live hearing is NOT required for K-12 schools</a:t>
            </a:r>
          </a:p>
          <a:p>
            <a:pPr>
              <a:lnSpc>
                <a:spcPct val="100000"/>
              </a:lnSpc>
              <a:spcBef>
                <a:spcPts val="0"/>
              </a:spcBef>
            </a:pPr>
            <a:r>
              <a:rPr lang="en-US" sz="2400" dirty="0">
                <a:latin typeface="+mn-lt"/>
              </a:rPr>
              <a:t>District is required to provide each party the opportunity, after the completion of the investigative report, to submit written, relevant questions that the party wants asked of another party or witness, provide each party with the answers, and provide for limited follow up questions</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92D050"/>
                </a:solidFill>
              </a:rPr>
              <a:t>Grievance Procedure - Hearing</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27</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945930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Decision maker cannot be the investigator or the Title IX Coordinator</a:t>
            </a:r>
          </a:p>
          <a:p>
            <a:pPr>
              <a:lnSpc>
                <a:spcPct val="100000"/>
              </a:lnSpc>
              <a:spcBef>
                <a:spcPts val="0"/>
              </a:spcBef>
            </a:pPr>
            <a:r>
              <a:rPr lang="en-US" sz="2400" dirty="0">
                <a:latin typeface="+mn-lt"/>
              </a:rPr>
              <a:t>Must apply the district’s standard of evidence</a:t>
            </a:r>
          </a:p>
          <a:p>
            <a:pPr lvl="1">
              <a:spcBef>
                <a:spcPts val="0"/>
              </a:spcBef>
            </a:pPr>
            <a:r>
              <a:rPr lang="en-US" sz="2100" dirty="0">
                <a:latin typeface="+mn-lt"/>
              </a:rPr>
              <a:t>Preponderance of evidence</a:t>
            </a:r>
          </a:p>
          <a:p>
            <a:pPr lvl="1">
              <a:spcBef>
                <a:spcPts val="0"/>
              </a:spcBef>
            </a:pPr>
            <a:r>
              <a:rPr lang="en-US" sz="2100" dirty="0">
                <a:latin typeface="+mn-lt"/>
              </a:rPr>
              <a:t>Clear and convincing evidence</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92D050"/>
                </a:solidFill>
              </a:rPr>
              <a:t>Grievance Procedure - Determination</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28</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28225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a:lnSpc>
                <a:spcPct val="100000"/>
              </a:lnSpc>
              <a:spcBef>
                <a:spcPts val="0"/>
              </a:spcBef>
            </a:pPr>
            <a:r>
              <a:rPr lang="en-US" sz="2400" dirty="0">
                <a:latin typeface="+mn-lt"/>
              </a:rPr>
              <a:t>Written determination that:</a:t>
            </a:r>
          </a:p>
          <a:p>
            <a:pPr lvl="1">
              <a:spcBef>
                <a:spcPts val="0"/>
              </a:spcBef>
              <a:buFont typeface="Wingdings" panose="05000000000000000000" pitchFamily="2" charset="2"/>
              <a:buChar char="Ø"/>
            </a:pPr>
            <a:r>
              <a:rPr lang="en-US" sz="2000" dirty="0">
                <a:latin typeface="+mn-lt"/>
              </a:rPr>
              <a:t>Identifies the allegations that potentially constitute sexual harassment;</a:t>
            </a:r>
          </a:p>
          <a:p>
            <a:pPr lvl="1">
              <a:spcBef>
                <a:spcPts val="0"/>
              </a:spcBef>
              <a:buFont typeface="Wingdings" panose="05000000000000000000" pitchFamily="2" charset="2"/>
              <a:buChar char="Ø"/>
            </a:pPr>
            <a:r>
              <a:rPr lang="en-US" sz="2000" dirty="0">
                <a:latin typeface="+mn-lt"/>
              </a:rPr>
              <a:t>Describes the recipient’s procedural steps taken from the receipt of the complaint to the determination;</a:t>
            </a:r>
          </a:p>
          <a:p>
            <a:pPr lvl="1">
              <a:spcBef>
                <a:spcPts val="0"/>
              </a:spcBef>
              <a:buFont typeface="Wingdings" panose="05000000000000000000" pitchFamily="2" charset="2"/>
              <a:buChar char="Ø"/>
            </a:pPr>
            <a:r>
              <a:rPr lang="en-US" sz="2000" dirty="0">
                <a:latin typeface="+mn-lt"/>
              </a:rPr>
              <a:t>Includes findings of fact supporting the determination;</a:t>
            </a:r>
          </a:p>
          <a:p>
            <a:pPr lvl="1">
              <a:spcBef>
                <a:spcPts val="0"/>
              </a:spcBef>
              <a:buFont typeface="Wingdings" panose="05000000000000000000" pitchFamily="2" charset="2"/>
              <a:buChar char="Ø"/>
            </a:pPr>
            <a:r>
              <a:rPr lang="en-US" sz="2000" dirty="0">
                <a:latin typeface="+mn-lt"/>
              </a:rPr>
              <a:t>Includes conclusions regarding application of the code of conduct to the facts;</a:t>
            </a:r>
          </a:p>
          <a:p>
            <a:pPr lvl="1">
              <a:spcBef>
                <a:spcPts val="0"/>
              </a:spcBef>
              <a:buFont typeface="Wingdings" panose="05000000000000000000" pitchFamily="2" charset="2"/>
              <a:buChar char="Ø"/>
            </a:pPr>
            <a:r>
              <a:rPr lang="en-US" sz="2000" dirty="0">
                <a:latin typeface="+mn-lt"/>
              </a:rPr>
              <a:t>Includes a statement of, and a rationale for, the result as to each allegation, including a determination of responsibility, any disciplinary sanctions, and whether remedies to restore or preserve equal access to the district’s educational program or activity will be provided to the complainant; and </a:t>
            </a:r>
          </a:p>
          <a:p>
            <a:pPr lvl="1">
              <a:spcBef>
                <a:spcPts val="0"/>
              </a:spcBef>
              <a:buFont typeface="Wingdings" panose="05000000000000000000" pitchFamily="2" charset="2"/>
              <a:buChar char="Ø"/>
            </a:pPr>
            <a:r>
              <a:rPr lang="en-US" sz="2000" dirty="0">
                <a:latin typeface="+mn-lt"/>
              </a:rPr>
              <a:t>Includes procedures and permissible basis for appeals</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solidFill>
                  <a:srgbClr val="92D050"/>
                </a:solidFill>
              </a:rPr>
              <a:t>Grievance Procedure - Determination</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29</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98947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3F35BC-1FAD-4FA4-9B99-B6EF5BA98DC4}"/>
              </a:ext>
            </a:extLst>
          </p:cNvPr>
          <p:cNvSpPr>
            <a:spLocks noGrp="1"/>
          </p:cNvSpPr>
          <p:nvPr>
            <p:ph type="title"/>
          </p:nvPr>
        </p:nvSpPr>
        <p:spPr/>
        <p:txBody>
          <a:bodyPr>
            <a:normAutofit/>
          </a:bodyPr>
          <a:lstStyle/>
          <a:p>
            <a:r>
              <a:rPr lang="en-US" sz="3600" dirty="0">
                <a:latin typeface="+mj-lt"/>
              </a:rPr>
              <a:t>New Title IX Regulations</a:t>
            </a:r>
          </a:p>
        </p:txBody>
      </p:sp>
      <p:sp>
        <p:nvSpPr>
          <p:cNvPr id="4" name="Slide Number Placeholder 3">
            <a:extLst>
              <a:ext uri="{FF2B5EF4-FFF2-40B4-BE49-F238E27FC236}">
                <a16:creationId xmlns:a16="http://schemas.microsoft.com/office/drawing/2014/main" xmlns="" id="{A0D7C8FA-2649-4466-9B53-44C7018C6FFC}"/>
              </a:ext>
            </a:extLst>
          </p:cNvPr>
          <p:cNvSpPr>
            <a:spLocks noGrp="1"/>
          </p:cNvSpPr>
          <p:nvPr>
            <p:ph type="sldNum" sz="quarter" idx="12"/>
          </p:nvPr>
        </p:nvSpPr>
        <p:spPr/>
        <p:txBody>
          <a:bodyPr/>
          <a:lstStyle/>
          <a:p>
            <a:pPr>
              <a:defRPr/>
            </a:pPr>
            <a:fld id="{A0599B01-4086-4F75-8AEC-7B23CC5EEC20}" type="slidenum">
              <a:rPr lang="en-US" altLang="en-US" smtClean="0"/>
              <a:pPr>
                <a:defRPr/>
              </a:pPr>
              <a:t>3</a:t>
            </a:fld>
            <a:endParaRPr lang="en-US" altLang="en-US" dirty="0"/>
          </a:p>
        </p:txBody>
      </p:sp>
      <p:sp>
        <p:nvSpPr>
          <p:cNvPr id="5" name="Text Placeholder 4">
            <a:extLst>
              <a:ext uri="{FF2B5EF4-FFF2-40B4-BE49-F238E27FC236}">
                <a16:creationId xmlns:a16="http://schemas.microsoft.com/office/drawing/2014/main" xmlns="" id="{22533CF0-6083-480C-BD1B-DE9C32D0403B}"/>
              </a:ext>
            </a:extLst>
          </p:cNvPr>
          <p:cNvSpPr>
            <a:spLocks noGrp="1"/>
          </p:cNvSpPr>
          <p:nvPr>
            <p:ph type="body" idx="1"/>
          </p:nvPr>
        </p:nvSpPr>
        <p:spPr/>
        <p:txBody>
          <a:bodyPr/>
          <a:lstStyle/>
          <a:p>
            <a:r>
              <a:rPr lang="en-US" sz="2400" dirty="0"/>
              <a:t> Most commentary focuses on changes to required procedures related to institutional response to “sexual harassment,”. . . </a:t>
            </a:r>
          </a:p>
          <a:p>
            <a:r>
              <a:rPr lang="en-US" sz="2400" dirty="0"/>
              <a:t>But a few other changes. . .</a:t>
            </a:r>
          </a:p>
        </p:txBody>
      </p:sp>
    </p:spTree>
    <p:extLst>
      <p:ext uri="{BB962C8B-B14F-4D97-AF65-F5344CB8AC3E}">
        <p14:creationId xmlns:p14="http://schemas.microsoft.com/office/powerpoint/2010/main" xmlns="" val="1982866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p:txBody>
          <a:bodyPr/>
          <a:lstStyle/>
          <a:p>
            <a:r>
              <a:rPr lang="en-US" sz="2800" dirty="0">
                <a:latin typeface="+mj-lt"/>
              </a:rPr>
              <a:t>Appeals - </a:t>
            </a:r>
          </a:p>
          <a:p>
            <a:pPr lvl="1"/>
            <a:r>
              <a:rPr lang="en-US" sz="2400" dirty="0">
                <a:latin typeface="+mj-lt"/>
              </a:rPr>
              <a:t>Must offer ability to appeal to both parties for dismissals and final determinations when:</a:t>
            </a:r>
          </a:p>
          <a:p>
            <a:pPr lvl="2"/>
            <a:r>
              <a:rPr lang="en-US" sz="2400" dirty="0">
                <a:latin typeface="+mj-lt"/>
              </a:rPr>
              <a:t>Procedural irregularity is found</a:t>
            </a:r>
          </a:p>
          <a:p>
            <a:pPr lvl="2"/>
            <a:r>
              <a:rPr lang="en-US" sz="2400" dirty="0">
                <a:latin typeface="+mj-lt"/>
              </a:rPr>
              <a:t>New evidence found that was not reasonably available at the time of the initial decision</a:t>
            </a:r>
          </a:p>
          <a:p>
            <a:pPr lvl="2"/>
            <a:r>
              <a:rPr lang="en-US" sz="2400" dirty="0">
                <a:latin typeface="+mj-lt"/>
              </a:rPr>
              <a:t>Conflict of interest</a:t>
            </a:r>
          </a:p>
          <a:p>
            <a:pPr lvl="1"/>
            <a:r>
              <a:rPr lang="en-US" sz="2400" dirty="0">
                <a:latin typeface="+mj-lt"/>
              </a:rPr>
              <a:t>May offer additional bases for appeal</a:t>
            </a:r>
          </a:p>
          <a:p>
            <a:pPr lvl="1"/>
            <a:r>
              <a:rPr lang="en-US" sz="2400" dirty="0">
                <a:latin typeface="+mj-lt"/>
              </a:rPr>
              <a:t>Must have a different decision maker for an appeal. </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sz="3600" dirty="0">
                <a:solidFill>
                  <a:srgbClr val="92D050"/>
                </a:solidFill>
              </a:rPr>
              <a:t>Grievance Procedure - Appeal</a:t>
            </a:r>
            <a:endParaRPr lang="en-US" sz="3600" dirty="0">
              <a:latin typeface="+mj-lt"/>
            </a:endParaRP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30</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032114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a:xfrm>
            <a:off x="547406" y="1346200"/>
            <a:ext cx="8229600" cy="4597400"/>
          </a:xfrm>
        </p:spPr>
        <p:txBody>
          <a:bodyPr/>
          <a:lstStyle/>
          <a:p>
            <a:pPr marL="252413" indent="0">
              <a:lnSpc>
                <a:spcPct val="100000"/>
              </a:lnSpc>
              <a:spcBef>
                <a:spcPts val="0"/>
              </a:spcBef>
              <a:buNone/>
            </a:pPr>
            <a:r>
              <a:rPr lang="en-US" sz="2400" b="1" dirty="0">
                <a:latin typeface="+mj-lt"/>
              </a:rPr>
              <a:t>Informal Resolutions – </a:t>
            </a:r>
          </a:p>
          <a:p>
            <a:pPr lvl="1">
              <a:spcBef>
                <a:spcPts val="0"/>
              </a:spcBef>
              <a:buFont typeface="Wingdings" panose="05000000000000000000" pitchFamily="2" charset="2"/>
              <a:buChar char="Ø"/>
            </a:pPr>
            <a:r>
              <a:rPr lang="en-US" sz="2400" dirty="0">
                <a:latin typeface="+mj-lt"/>
              </a:rPr>
              <a:t>Not allowed for allegations of an employee sexually harassing a student</a:t>
            </a:r>
          </a:p>
          <a:p>
            <a:pPr lvl="1">
              <a:spcBef>
                <a:spcPts val="0"/>
              </a:spcBef>
              <a:buFont typeface="Wingdings" panose="05000000000000000000" pitchFamily="2" charset="2"/>
              <a:buChar char="Ø"/>
            </a:pPr>
            <a:r>
              <a:rPr lang="en-US" sz="2400" dirty="0">
                <a:latin typeface="+mj-lt"/>
              </a:rPr>
              <a:t>Must file a formal complaint</a:t>
            </a:r>
          </a:p>
          <a:p>
            <a:pPr lvl="1">
              <a:spcBef>
                <a:spcPts val="0"/>
              </a:spcBef>
              <a:buFont typeface="Wingdings" panose="05000000000000000000" pitchFamily="2" charset="2"/>
              <a:buChar char="Ø"/>
            </a:pPr>
            <a:r>
              <a:rPr lang="en-US" sz="2400" dirty="0">
                <a:latin typeface="+mj-lt"/>
              </a:rPr>
              <a:t>Parties must consent in writing to participate in an informal resolution process</a:t>
            </a:r>
          </a:p>
          <a:p>
            <a:pPr lvl="1">
              <a:spcBef>
                <a:spcPts val="0"/>
              </a:spcBef>
              <a:buFont typeface="Wingdings" panose="05000000000000000000" pitchFamily="2" charset="2"/>
              <a:buChar char="Ø"/>
            </a:pPr>
            <a:r>
              <a:rPr lang="en-US" sz="2400" dirty="0">
                <a:latin typeface="+mj-lt"/>
              </a:rPr>
              <a:t>District must provide written notice disclosing the allegations and the requirements of the informal resolution process (including when the informal process precludes resuming the formal complaint process)</a:t>
            </a:r>
          </a:p>
          <a:p>
            <a:pPr lvl="1">
              <a:spcBef>
                <a:spcPts val="0"/>
              </a:spcBef>
              <a:buFont typeface="Wingdings" panose="05000000000000000000" pitchFamily="2" charset="2"/>
              <a:buChar char="Ø"/>
            </a:pPr>
            <a:r>
              <a:rPr lang="en-US" sz="2400" dirty="0">
                <a:latin typeface="+mj-lt"/>
              </a:rPr>
              <a:t>At any time prior to agreeing on a resolution, either party can withdraw from the informal resolution process</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sz="3600" dirty="0">
                <a:solidFill>
                  <a:srgbClr val="92D050"/>
                </a:solidFill>
              </a:rPr>
              <a:t>Grievance Procedure – </a:t>
            </a:r>
            <a:br>
              <a:rPr lang="en-US" sz="3600" dirty="0">
                <a:solidFill>
                  <a:srgbClr val="92D050"/>
                </a:solidFill>
              </a:rPr>
            </a:br>
            <a:r>
              <a:rPr lang="en-US" sz="3600" dirty="0">
                <a:solidFill>
                  <a:srgbClr val="92D050"/>
                </a:solidFill>
              </a:rPr>
              <a:t>Informal Resolution</a:t>
            </a:r>
            <a:endParaRPr lang="en-US" sz="3600" dirty="0">
              <a:latin typeface="+mj-lt"/>
            </a:endParaRP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31</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415397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p:txBody>
          <a:bodyPr/>
          <a:lstStyle/>
          <a:p>
            <a:pPr marL="252413" indent="0">
              <a:buNone/>
            </a:pPr>
            <a:r>
              <a:rPr lang="en-US" sz="2800" dirty="0">
                <a:latin typeface="+mj-lt"/>
              </a:rPr>
              <a:t>Retaliation is specifically prohibited in Final Rule</a:t>
            </a:r>
          </a:p>
          <a:p>
            <a:pPr lvl="1"/>
            <a:r>
              <a:rPr lang="en-US" sz="2000" dirty="0">
                <a:latin typeface="+mj-lt"/>
              </a:rPr>
              <a:t> “For the purpose of interfering with Title IX rights” or</a:t>
            </a:r>
          </a:p>
          <a:p>
            <a:pPr lvl="1"/>
            <a:r>
              <a:rPr lang="en-US" sz="2000" dirty="0">
                <a:latin typeface="+mj-lt"/>
              </a:rPr>
              <a:t> “because a person has participated or refused to participate in any in a proceeding under Title IX regulations.”</a:t>
            </a:r>
          </a:p>
          <a:p>
            <a:pPr lvl="1"/>
            <a:r>
              <a:rPr lang="en-US" sz="2000" dirty="0">
                <a:latin typeface="+mj-lt"/>
              </a:rPr>
              <a:t>District must keep confidential the identity of a person who complains or reports sexual harassment, including parties and witnesses, except as permitted by law or to carry out the purpose of these regulations</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sz="3600" dirty="0">
                <a:latin typeface="+mj-lt"/>
              </a:rPr>
              <a:t>Retaliation</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32</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75276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45D39BC-954D-42E0-BE9B-610DA18BD0D0}"/>
              </a:ext>
            </a:extLst>
          </p:cNvPr>
          <p:cNvSpPr>
            <a:spLocks noGrp="1"/>
          </p:cNvSpPr>
          <p:nvPr>
            <p:ph type="body" idx="1"/>
          </p:nvPr>
        </p:nvSpPr>
        <p:spPr/>
        <p:txBody>
          <a:bodyPr/>
          <a:lstStyle/>
          <a:p>
            <a:pPr>
              <a:lnSpc>
                <a:spcPct val="100000"/>
              </a:lnSpc>
              <a:spcBef>
                <a:spcPts val="0"/>
              </a:spcBef>
              <a:buFont typeface="Arial" panose="020B0604020202020204" pitchFamily="34" charset="0"/>
              <a:buChar char="•"/>
            </a:pPr>
            <a:r>
              <a:rPr lang="en-US" sz="2400" dirty="0"/>
              <a:t>Records related to alleged sexual harassment must be maintained for at least 7 years. </a:t>
            </a:r>
          </a:p>
          <a:p>
            <a:pPr lvl="1">
              <a:spcBef>
                <a:spcPts val="0"/>
              </a:spcBef>
            </a:pPr>
            <a:r>
              <a:rPr lang="en-US" sz="2000" dirty="0">
                <a:latin typeface="Avenir LT Std 65 Medium" panose="020B0603020203020204" pitchFamily="34" charset="0"/>
              </a:rPr>
              <a:t> Investigation records </a:t>
            </a:r>
          </a:p>
          <a:p>
            <a:pPr lvl="1">
              <a:spcBef>
                <a:spcPts val="0"/>
              </a:spcBef>
            </a:pPr>
            <a:r>
              <a:rPr lang="en-US" sz="2000" dirty="0">
                <a:latin typeface="Avenir LT Std 65 Medium" panose="020B0603020203020204" pitchFamily="34" charset="0"/>
              </a:rPr>
              <a:t> Discipline/Remedies </a:t>
            </a:r>
          </a:p>
          <a:p>
            <a:pPr lvl="1">
              <a:spcBef>
                <a:spcPts val="0"/>
              </a:spcBef>
            </a:pPr>
            <a:r>
              <a:rPr lang="en-US" sz="2000" dirty="0">
                <a:latin typeface="Avenir LT Std 65 Medium" panose="020B0603020203020204" pitchFamily="34" charset="0"/>
              </a:rPr>
              <a:t> Appeal records </a:t>
            </a:r>
          </a:p>
          <a:p>
            <a:pPr lvl="1">
              <a:spcBef>
                <a:spcPts val="0"/>
              </a:spcBef>
            </a:pPr>
            <a:r>
              <a:rPr lang="en-US" sz="2000" dirty="0">
                <a:latin typeface="Avenir LT Std 65 Medium" panose="020B0603020203020204" pitchFamily="34" charset="0"/>
              </a:rPr>
              <a:t> Supportive measures </a:t>
            </a:r>
          </a:p>
          <a:p>
            <a:pPr>
              <a:lnSpc>
                <a:spcPct val="100000"/>
              </a:lnSpc>
              <a:spcBef>
                <a:spcPts val="0"/>
              </a:spcBef>
            </a:pPr>
            <a:r>
              <a:rPr lang="en-US" sz="2000" dirty="0"/>
              <a:t> </a:t>
            </a:r>
            <a:r>
              <a:rPr lang="en-US" sz="2400" dirty="0"/>
              <a:t>Need to document for every claim:</a:t>
            </a:r>
          </a:p>
          <a:p>
            <a:pPr lvl="1">
              <a:spcBef>
                <a:spcPts val="0"/>
              </a:spcBef>
            </a:pPr>
            <a:r>
              <a:rPr lang="en-US" sz="2000" dirty="0">
                <a:latin typeface="+mn-lt"/>
              </a:rPr>
              <a:t> Proof that response was not deliberately indifferent</a:t>
            </a:r>
          </a:p>
          <a:p>
            <a:pPr lvl="1">
              <a:spcBef>
                <a:spcPts val="0"/>
              </a:spcBef>
            </a:pPr>
            <a:r>
              <a:rPr lang="en-US" sz="2000" dirty="0">
                <a:latin typeface="+mn-lt"/>
              </a:rPr>
              <a:t> What measures were taken to restore or preserve equal access to education </a:t>
            </a:r>
          </a:p>
          <a:p>
            <a:pPr lvl="1">
              <a:spcBef>
                <a:spcPts val="0"/>
              </a:spcBef>
            </a:pPr>
            <a:r>
              <a:rPr lang="en-US" sz="2000" dirty="0">
                <a:latin typeface="+mn-lt"/>
              </a:rPr>
              <a:t> If no supportive measures, why that was not deliberate indifference</a:t>
            </a:r>
          </a:p>
        </p:txBody>
      </p:sp>
      <p:sp>
        <p:nvSpPr>
          <p:cNvPr id="3" name="Title 2">
            <a:extLst>
              <a:ext uri="{FF2B5EF4-FFF2-40B4-BE49-F238E27FC236}">
                <a16:creationId xmlns:a16="http://schemas.microsoft.com/office/drawing/2014/main" xmlns="" id="{4FA92BE3-1EEC-47BB-B5C3-D2FAEC2703CC}"/>
              </a:ext>
            </a:extLst>
          </p:cNvPr>
          <p:cNvSpPr>
            <a:spLocks noGrp="1"/>
          </p:cNvSpPr>
          <p:nvPr>
            <p:ph type="title"/>
          </p:nvPr>
        </p:nvSpPr>
        <p:spPr/>
        <p:txBody>
          <a:bodyPr/>
          <a:lstStyle/>
          <a:p>
            <a:r>
              <a:rPr lang="en-US" dirty="0"/>
              <a:t>Recordkeeping Requirements </a:t>
            </a:r>
          </a:p>
        </p:txBody>
      </p:sp>
      <p:sp>
        <p:nvSpPr>
          <p:cNvPr id="4" name="Slide Number Placeholder 3">
            <a:extLst>
              <a:ext uri="{FF2B5EF4-FFF2-40B4-BE49-F238E27FC236}">
                <a16:creationId xmlns:a16="http://schemas.microsoft.com/office/drawing/2014/main" xmlns="" id="{77488123-136C-4A4F-9441-1E6DF2A8379F}"/>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33</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531391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45D39BC-954D-42E0-BE9B-610DA18BD0D0}"/>
              </a:ext>
            </a:extLst>
          </p:cNvPr>
          <p:cNvSpPr>
            <a:spLocks noGrp="1"/>
          </p:cNvSpPr>
          <p:nvPr>
            <p:ph type="body" idx="1"/>
          </p:nvPr>
        </p:nvSpPr>
        <p:spPr/>
        <p:txBody>
          <a:bodyPr/>
          <a:lstStyle/>
          <a:p>
            <a:pPr>
              <a:lnSpc>
                <a:spcPct val="100000"/>
              </a:lnSpc>
              <a:spcBef>
                <a:spcPts val="0"/>
              </a:spcBef>
              <a:buFont typeface="Wingdings" panose="05000000000000000000" pitchFamily="2" charset="2"/>
              <a:buChar char="Ø"/>
            </a:pPr>
            <a:r>
              <a:rPr lang="en-US" sz="2400" dirty="0"/>
              <a:t>Update policies, notices of discrimination, website, etc. ASAP</a:t>
            </a:r>
          </a:p>
          <a:p>
            <a:pPr>
              <a:lnSpc>
                <a:spcPct val="100000"/>
              </a:lnSpc>
              <a:spcBef>
                <a:spcPts val="0"/>
              </a:spcBef>
              <a:buFont typeface="Wingdings" panose="05000000000000000000" pitchFamily="2" charset="2"/>
              <a:buChar char="Ø"/>
            </a:pPr>
            <a:r>
              <a:rPr lang="en-US" sz="2400" dirty="0"/>
              <a:t>Update job title of Title IX Coordinator</a:t>
            </a:r>
          </a:p>
          <a:p>
            <a:pPr>
              <a:lnSpc>
                <a:spcPct val="100000"/>
              </a:lnSpc>
              <a:spcBef>
                <a:spcPts val="0"/>
              </a:spcBef>
              <a:buFont typeface="Wingdings" panose="05000000000000000000" pitchFamily="2" charset="2"/>
              <a:buChar char="Ø"/>
            </a:pPr>
            <a:r>
              <a:rPr lang="en-US" sz="2400" dirty="0"/>
              <a:t>Identify who will act as investigators, decisionmakers, and who will hear appeals</a:t>
            </a:r>
          </a:p>
          <a:p>
            <a:pPr>
              <a:lnSpc>
                <a:spcPct val="100000"/>
              </a:lnSpc>
              <a:spcBef>
                <a:spcPts val="0"/>
              </a:spcBef>
              <a:buFont typeface="Wingdings" panose="05000000000000000000" pitchFamily="2" charset="2"/>
              <a:buChar char="Ø"/>
            </a:pPr>
            <a:r>
              <a:rPr lang="en-US" sz="2400" dirty="0"/>
              <a:t>Begin training of those individuals</a:t>
            </a:r>
          </a:p>
          <a:p>
            <a:pPr>
              <a:lnSpc>
                <a:spcPct val="100000"/>
              </a:lnSpc>
              <a:spcBef>
                <a:spcPts val="0"/>
              </a:spcBef>
              <a:buFont typeface="Wingdings" panose="05000000000000000000" pitchFamily="2" charset="2"/>
              <a:buChar char="Ø"/>
            </a:pPr>
            <a:r>
              <a:rPr lang="en-US" sz="2400" dirty="0"/>
              <a:t>Notify staff of changes to policies and procedures</a:t>
            </a:r>
          </a:p>
          <a:p>
            <a:pPr>
              <a:lnSpc>
                <a:spcPct val="100000"/>
              </a:lnSpc>
              <a:spcBef>
                <a:spcPts val="0"/>
              </a:spcBef>
              <a:buFont typeface="Wingdings" panose="05000000000000000000" pitchFamily="2" charset="2"/>
              <a:buChar char="Ø"/>
            </a:pPr>
            <a:r>
              <a:rPr lang="en-US" sz="2400" dirty="0"/>
              <a:t>TRAIN all employees on importance of reporting any allegations of sexual harassment to Title IX Coordinator</a:t>
            </a:r>
          </a:p>
        </p:txBody>
      </p:sp>
      <p:sp>
        <p:nvSpPr>
          <p:cNvPr id="3" name="Title 2">
            <a:extLst>
              <a:ext uri="{FF2B5EF4-FFF2-40B4-BE49-F238E27FC236}">
                <a16:creationId xmlns:a16="http://schemas.microsoft.com/office/drawing/2014/main" xmlns="" id="{4FA92BE3-1EEC-47BB-B5C3-D2FAEC2703CC}"/>
              </a:ext>
            </a:extLst>
          </p:cNvPr>
          <p:cNvSpPr>
            <a:spLocks noGrp="1"/>
          </p:cNvSpPr>
          <p:nvPr>
            <p:ph type="title"/>
          </p:nvPr>
        </p:nvSpPr>
        <p:spPr/>
        <p:txBody>
          <a:bodyPr/>
          <a:lstStyle/>
          <a:p>
            <a:pPr algn="ctr"/>
            <a:r>
              <a:rPr lang="en-US" dirty="0">
                <a:solidFill>
                  <a:srgbClr val="FF0000"/>
                </a:solidFill>
              </a:rPr>
              <a:t>Next Steps</a:t>
            </a:r>
          </a:p>
        </p:txBody>
      </p:sp>
      <p:sp>
        <p:nvSpPr>
          <p:cNvPr id="4" name="Slide Number Placeholder 3">
            <a:extLst>
              <a:ext uri="{FF2B5EF4-FFF2-40B4-BE49-F238E27FC236}">
                <a16:creationId xmlns:a16="http://schemas.microsoft.com/office/drawing/2014/main" xmlns="" id="{77488123-136C-4A4F-9441-1E6DF2A8379F}"/>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34</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902700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p:txBody>
          <a:bodyPr/>
          <a:lstStyle/>
          <a:p>
            <a:pPr marL="252413" indent="0">
              <a:buNone/>
            </a:pPr>
            <a:endParaRPr lang="en-US" dirty="0"/>
          </a:p>
          <a:p>
            <a:pPr marL="252413" indent="0" algn="ctr">
              <a:buNone/>
            </a:pPr>
            <a:endParaRPr lang="en-US" sz="4000" dirty="0"/>
          </a:p>
          <a:p>
            <a:pPr marL="252413" indent="0" algn="ctr">
              <a:buNone/>
            </a:pPr>
            <a:r>
              <a:rPr lang="en-US" sz="4000" dirty="0"/>
              <a:t>Questions?</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35</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13857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3F35BC-1FAD-4FA4-9B99-B6EF5BA98DC4}"/>
              </a:ext>
            </a:extLst>
          </p:cNvPr>
          <p:cNvSpPr>
            <a:spLocks noGrp="1"/>
          </p:cNvSpPr>
          <p:nvPr>
            <p:ph type="title"/>
          </p:nvPr>
        </p:nvSpPr>
        <p:spPr/>
        <p:txBody>
          <a:bodyPr>
            <a:normAutofit/>
          </a:bodyPr>
          <a:lstStyle/>
          <a:p>
            <a:r>
              <a:rPr lang="en-US" sz="3600" dirty="0">
                <a:latin typeface="+mj-lt"/>
              </a:rPr>
              <a:t>New Title IX Regulations</a:t>
            </a:r>
          </a:p>
        </p:txBody>
      </p:sp>
      <p:sp>
        <p:nvSpPr>
          <p:cNvPr id="4" name="Slide Number Placeholder 3">
            <a:extLst>
              <a:ext uri="{FF2B5EF4-FFF2-40B4-BE49-F238E27FC236}">
                <a16:creationId xmlns:a16="http://schemas.microsoft.com/office/drawing/2014/main" xmlns="" id="{A0D7C8FA-2649-4466-9B53-44C7018C6FFC}"/>
              </a:ext>
            </a:extLst>
          </p:cNvPr>
          <p:cNvSpPr>
            <a:spLocks noGrp="1"/>
          </p:cNvSpPr>
          <p:nvPr>
            <p:ph type="sldNum" sz="quarter" idx="12"/>
          </p:nvPr>
        </p:nvSpPr>
        <p:spPr/>
        <p:txBody>
          <a:bodyPr/>
          <a:lstStyle/>
          <a:p>
            <a:pPr>
              <a:defRPr/>
            </a:pPr>
            <a:fld id="{A0599B01-4086-4F75-8AEC-7B23CC5EEC20}" type="slidenum">
              <a:rPr lang="en-US" altLang="en-US" smtClean="0"/>
              <a:pPr>
                <a:defRPr/>
              </a:pPr>
              <a:t>4</a:t>
            </a:fld>
            <a:endParaRPr lang="en-US" altLang="en-US" dirty="0"/>
          </a:p>
        </p:txBody>
      </p:sp>
      <p:sp>
        <p:nvSpPr>
          <p:cNvPr id="5" name="Text Placeholder 4">
            <a:extLst>
              <a:ext uri="{FF2B5EF4-FFF2-40B4-BE49-F238E27FC236}">
                <a16:creationId xmlns:a16="http://schemas.microsoft.com/office/drawing/2014/main" xmlns="" id="{18C0064A-59ED-443F-9418-57E9F67E7924}"/>
              </a:ext>
            </a:extLst>
          </p:cNvPr>
          <p:cNvSpPr>
            <a:spLocks noGrp="1"/>
          </p:cNvSpPr>
          <p:nvPr>
            <p:ph type="body" idx="1"/>
          </p:nvPr>
        </p:nvSpPr>
        <p:spPr/>
        <p:txBody>
          <a:bodyPr/>
          <a:lstStyle/>
          <a:p>
            <a:pPr>
              <a:lnSpc>
                <a:spcPct val="100000"/>
              </a:lnSpc>
              <a:spcBef>
                <a:spcPts val="0"/>
              </a:spcBef>
            </a:pPr>
            <a:r>
              <a:rPr lang="en-US" dirty="0"/>
              <a:t>Requirement to specifically designate employee called “Title IX Coordinator”.</a:t>
            </a:r>
          </a:p>
          <a:p>
            <a:pPr>
              <a:lnSpc>
                <a:spcPct val="100000"/>
              </a:lnSpc>
              <a:spcBef>
                <a:spcPts val="0"/>
              </a:spcBef>
            </a:pPr>
            <a:endParaRPr lang="en-US" sz="1900" dirty="0">
              <a:latin typeface="Avenir LT Std 65 Medium" panose="020B0603020203020204" pitchFamily="34" charset="0"/>
            </a:endParaRPr>
          </a:p>
          <a:p>
            <a:pPr>
              <a:lnSpc>
                <a:spcPct val="100000"/>
              </a:lnSpc>
              <a:spcBef>
                <a:spcPts val="0"/>
              </a:spcBef>
            </a:pPr>
            <a:r>
              <a:rPr lang="en-US" sz="1900" dirty="0">
                <a:latin typeface="Avenir LT Std 65 Medium" panose="020B0603020203020204" pitchFamily="34" charset="0"/>
              </a:rPr>
              <a:t>Must notify applicants for admission and employment, students, employees, and all unions or professional organizations holding collective bargaining agreements or other contracts of Title IX Coordinator’s contact information.</a:t>
            </a:r>
          </a:p>
          <a:p>
            <a:pPr>
              <a:lnSpc>
                <a:spcPct val="100000"/>
              </a:lnSpc>
              <a:spcBef>
                <a:spcPts val="0"/>
              </a:spcBef>
            </a:pPr>
            <a:endParaRPr lang="en-US" dirty="0"/>
          </a:p>
          <a:p>
            <a:pPr>
              <a:lnSpc>
                <a:spcPct val="100000"/>
              </a:lnSpc>
              <a:spcBef>
                <a:spcPts val="0"/>
              </a:spcBef>
            </a:pPr>
            <a:r>
              <a:rPr lang="en-US" sz="1900" dirty="0">
                <a:latin typeface="Avenir LT Std 65 Medium" panose="020B0603020203020204" pitchFamily="34" charset="0"/>
              </a:rPr>
              <a:t>Any person may report sex discrimination (including sexual harassment) to the Title IX Coordinator.</a:t>
            </a:r>
          </a:p>
          <a:p>
            <a:pPr>
              <a:lnSpc>
                <a:spcPct val="100000"/>
              </a:lnSpc>
              <a:spcBef>
                <a:spcPts val="0"/>
              </a:spcBef>
            </a:pPr>
            <a:endParaRPr lang="en-US" dirty="0"/>
          </a:p>
          <a:p>
            <a:pPr>
              <a:lnSpc>
                <a:spcPct val="100000"/>
              </a:lnSpc>
              <a:spcBef>
                <a:spcPts val="0"/>
              </a:spcBef>
            </a:pPr>
            <a:r>
              <a:rPr lang="en-US" sz="1900" dirty="0">
                <a:latin typeface="Avenir LT Std 65 Medium" panose="020B0603020203020204" pitchFamily="34" charset="0"/>
              </a:rPr>
              <a:t>Dissemination requirements (including certain information that must be maintained on institutional website).</a:t>
            </a:r>
          </a:p>
          <a:p>
            <a:pPr>
              <a:lnSpc>
                <a:spcPct val="100000"/>
              </a:lnSpc>
              <a:spcBef>
                <a:spcPts val="0"/>
              </a:spcBef>
            </a:pPr>
            <a:endParaRPr lang="en-US" dirty="0"/>
          </a:p>
          <a:p>
            <a:pPr>
              <a:lnSpc>
                <a:spcPct val="100000"/>
              </a:lnSpc>
              <a:spcBef>
                <a:spcPts val="0"/>
              </a:spcBef>
            </a:pPr>
            <a:r>
              <a:rPr lang="en-US" sz="1900" dirty="0">
                <a:latin typeface="Avenir LT Std 65 Medium" panose="020B0603020203020204" pitchFamily="34" charset="0"/>
              </a:rPr>
              <a:t>Requirement to adopt a grievance procedure with specific provisions for addressing “sexual harassment,” as that term is defined in the Title IX regulations.</a:t>
            </a:r>
          </a:p>
        </p:txBody>
      </p:sp>
    </p:spTree>
    <p:extLst>
      <p:ext uri="{BB962C8B-B14F-4D97-AF65-F5344CB8AC3E}">
        <p14:creationId xmlns:p14="http://schemas.microsoft.com/office/powerpoint/2010/main" xmlns="" val="155877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EABF2D8-DF7C-49FE-A781-2C71AC3A95E5}"/>
              </a:ext>
            </a:extLst>
          </p:cNvPr>
          <p:cNvSpPr>
            <a:spLocks noGrp="1"/>
          </p:cNvSpPr>
          <p:nvPr>
            <p:ph type="body" idx="1"/>
          </p:nvPr>
        </p:nvSpPr>
        <p:spPr/>
        <p:txBody>
          <a:bodyPr/>
          <a:lstStyle/>
          <a:p>
            <a:pPr marL="252413" indent="0">
              <a:buNone/>
            </a:pPr>
            <a:r>
              <a:rPr lang="en-US" sz="3200" dirty="0"/>
              <a:t>And now. . . </a:t>
            </a:r>
          </a:p>
          <a:p>
            <a:pPr marL="252413" indent="0">
              <a:lnSpc>
                <a:spcPct val="100000"/>
              </a:lnSpc>
              <a:buNone/>
            </a:pPr>
            <a:r>
              <a:rPr lang="en-US" sz="2800" dirty="0"/>
              <a:t>Requirements related to district’s response to addressing “sexual harassment” (not required for all issues of sex </a:t>
            </a:r>
            <a:r>
              <a:rPr lang="en-US" sz="2800" i="1" dirty="0"/>
              <a:t>discrimination</a:t>
            </a:r>
            <a:r>
              <a:rPr lang="en-US" sz="2800" dirty="0"/>
              <a:t>).</a:t>
            </a:r>
          </a:p>
        </p:txBody>
      </p:sp>
      <p:sp>
        <p:nvSpPr>
          <p:cNvPr id="3" name="Title 2">
            <a:extLst>
              <a:ext uri="{FF2B5EF4-FFF2-40B4-BE49-F238E27FC236}">
                <a16:creationId xmlns:a16="http://schemas.microsoft.com/office/drawing/2014/main" xmlns="" id="{22214BD8-B5BB-42EC-BBD6-A1718137D1E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xmlns="" id="{7BDCFAD0-39B3-46D0-A696-29B271A74820}"/>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5</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35467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461FC0-DCEE-471F-84D7-A02782F5BDED}"/>
              </a:ext>
            </a:extLst>
          </p:cNvPr>
          <p:cNvSpPr>
            <a:spLocks noGrp="1"/>
          </p:cNvSpPr>
          <p:nvPr>
            <p:ph type="body" idx="1"/>
          </p:nvPr>
        </p:nvSpPr>
        <p:spPr/>
        <p:txBody>
          <a:bodyPr/>
          <a:lstStyle/>
          <a:p>
            <a:pPr marL="252413" indent="0">
              <a:lnSpc>
                <a:spcPct val="100000"/>
              </a:lnSpc>
              <a:buNone/>
            </a:pPr>
            <a:r>
              <a:rPr lang="en-US" sz="2800" dirty="0">
                <a:latin typeface="+mn-lt"/>
              </a:rPr>
              <a:t>A recipient with </a:t>
            </a:r>
            <a:r>
              <a:rPr lang="en-US" sz="2800" dirty="0">
                <a:solidFill>
                  <a:srgbClr val="C00000"/>
                </a:solidFill>
                <a:latin typeface="+mn-lt"/>
              </a:rPr>
              <a:t>actual knowledge </a:t>
            </a:r>
            <a:r>
              <a:rPr lang="en-US" sz="2800" dirty="0">
                <a:latin typeface="+mn-lt"/>
              </a:rPr>
              <a:t>of </a:t>
            </a:r>
            <a:r>
              <a:rPr lang="en-US" sz="2800" dirty="0">
                <a:solidFill>
                  <a:srgbClr val="00B0F0"/>
                </a:solidFill>
                <a:latin typeface="+mn-lt"/>
              </a:rPr>
              <a:t>sexual harassment </a:t>
            </a:r>
            <a:r>
              <a:rPr lang="en-US" sz="2800" dirty="0">
                <a:latin typeface="+mn-lt"/>
              </a:rPr>
              <a:t>in an education program or activity against a person in the united states must </a:t>
            </a:r>
            <a:r>
              <a:rPr lang="en-US" sz="2800" dirty="0">
                <a:solidFill>
                  <a:srgbClr val="92D050"/>
                </a:solidFill>
                <a:latin typeface="+mn-lt"/>
              </a:rPr>
              <a:t>respond promptly </a:t>
            </a:r>
            <a:r>
              <a:rPr lang="en-US" sz="2800" dirty="0">
                <a:latin typeface="+mn-lt"/>
              </a:rPr>
              <a:t>and in a manner that is </a:t>
            </a:r>
            <a:r>
              <a:rPr lang="en-US" sz="2800" dirty="0">
                <a:solidFill>
                  <a:srgbClr val="FFC000"/>
                </a:solidFill>
                <a:latin typeface="+mn-lt"/>
              </a:rPr>
              <a:t>not deliberately indifferent. </a:t>
            </a:r>
          </a:p>
        </p:txBody>
      </p:sp>
      <p:sp>
        <p:nvSpPr>
          <p:cNvPr id="3" name="Title 2">
            <a:extLst>
              <a:ext uri="{FF2B5EF4-FFF2-40B4-BE49-F238E27FC236}">
                <a16:creationId xmlns:a16="http://schemas.microsoft.com/office/drawing/2014/main" xmlns="" id="{36C15EB1-96EC-4F1A-888A-A596EAA9F679}"/>
              </a:ext>
            </a:extLst>
          </p:cNvPr>
          <p:cNvSpPr>
            <a:spLocks noGrp="1"/>
          </p:cNvSpPr>
          <p:nvPr>
            <p:ph type="title"/>
          </p:nvPr>
        </p:nvSpPr>
        <p:spPr/>
        <p:txBody>
          <a:bodyPr/>
          <a:lstStyle/>
          <a:p>
            <a:r>
              <a:rPr lang="en-US" dirty="0"/>
              <a:t>When must a school respond to sexual harassment under Title IX?</a:t>
            </a:r>
          </a:p>
        </p:txBody>
      </p:sp>
      <p:sp>
        <p:nvSpPr>
          <p:cNvPr id="4" name="Slide Number Placeholder 3">
            <a:extLst>
              <a:ext uri="{FF2B5EF4-FFF2-40B4-BE49-F238E27FC236}">
                <a16:creationId xmlns:a16="http://schemas.microsoft.com/office/drawing/2014/main" xmlns="" id="{0D67BC61-A041-40B5-8E75-F474645BC81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6</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52728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3F35BC-1FAD-4FA4-9B99-B6EF5BA98DC4}"/>
              </a:ext>
            </a:extLst>
          </p:cNvPr>
          <p:cNvSpPr>
            <a:spLocks noGrp="1"/>
          </p:cNvSpPr>
          <p:nvPr>
            <p:ph type="title"/>
          </p:nvPr>
        </p:nvSpPr>
        <p:spPr/>
        <p:txBody>
          <a:bodyPr>
            <a:normAutofit/>
          </a:bodyPr>
          <a:lstStyle/>
          <a:p>
            <a:r>
              <a:rPr lang="en-US" dirty="0">
                <a:latin typeface="+mj-lt"/>
              </a:rPr>
              <a:t>New Title IX Regulations – District Response to “Sexual Harassment”</a:t>
            </a:r>
          </a:p>
        </p:txBody>
      </p:sp>
      <p:sp>
        <p:nvSpPr>
          <p:cNvPr id="4" name="Slide Number Placeholder 3">
            <a:extLst>
              <a:ext uri="{FF2B5EF4-FFF2-40B4-BE49-F238E27FC236}">
                <a16:creationId xmlns:a16="http://schemas.microsoft.com/office/drawing/2014/main" xmlns="" id="{A0D7C8FA-2649-4466-9B53-44C7018C6FFC}"/>
              </a:ext>
            </a:extLst>
          </p:cNvPr>
          <p:cNvSpPr>
            <a:spLocks noGrp="1"/>
          </p:cNvSpPr>
          <p:nvPr>
            <p:ph type="sldNum" sz="quarter" idx="12"/>
          </p:nvPr>
        </p:nvSpPr>
        <p:spPr/>
        <p:txBody>
          <a:bodyPr/>
          <a:lstStyle/>
          <a:p>
            <a:pPr>
              <a:defRPr/>
            </a:pPr>
            <a:fld id="{A0599B01-4086-4F75-8AEC-7B23CC5EEC20}" type="slidenum">
              <a:rPr lang="en-US" altLang="en-US" smtClean="0"/>
              <a:pPr>
                <a:defRPr/>
              </a:pPr>
              <a:t>7</a:t>
            </a:fld>
            <a:endParaRPr lang="en-US" altLang="en-US" dirty="0"/>
          </a:p>
        </p:txBody>
      </p:sp>
      <p:sp>
        <p:nvSpPr>
          <p:cNvPr id="5" name="Text Placeholder 4">
            <a:extLst>
              <a:ext uri="{FF2B5EF4-FFF2-40B4-BE49-F238E27FC236}">
                <a16:creationId xmlns:a16="http://schemas.microsoft.com/office/drawing/2014/main" xmlns="" id="{18C0064A-59ED-443F-9418-57E9F67E7924}"/>
              </a:ext>
            </a:extLst>
          </p:cNvPr>
          <p:cNvSpPr>
            <a:spLocks noGrp="1"/>
          </p:cNvSpPr>
          <p:nvPr>
            <p:ph type="body" idx="1"/>
          </p:nvPr>
        </p:nvSpPr>
        <p:spPr/>
        <p:txBody>
          <a:bodyPr/>
          <a:lstStyle/>
          <a:p>
            <a:r>
              <a:rPr lang="en-US" sz="2800" dirty="0"/>
              <a:t> Jurisdictional Changes / Definitions </a:t>
            </a:r>
          </a:p>
          <a:p>
            <a:r>
              <a:rPr lang="en-US" sz="2800" dirty="0"/>
              <a:t> Procedural Requirements</a:t>
            </a:r>
          </a:p>
        </p:txBody>
      </p:sp>
    </p:spTree>
    <p:extLst>
      <p:ext uri="{BB962C8B-B14F-4D97-AF65-F5344CB8AC3E}">
        <p14:creationId xmlns:p14="http://schemas.microsoft.com/office/powerpoint/2010/main" xmlns="" val="119702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432D9F0-9749-4634-B91B-C2F1C1727150}"/>
              </a:ext>
            </a:extLst>
          </p:cNvPr>
          <p:cNvSpPr>
            <a:spLocks noGrp="1"/>
          </p:cNvSpPr>
          <p:nvPr>
            <p:ph type="body" idx="1"/>
          </p:nvPr>
        </p:nvSpPr>
        <p:spPr>
          <a:xfrm>
            <a:off x="547406" y="1346200"/>
            <a:ext cx="8229600" cy="4826000"/>
          </a:xfrm>
        </p:spPr>
        <p:txBody>
          <a:bodyPr/>
          <a:lstStyle/>
          <a:p>
            <a:pPr marL="252413" indent="0">
              <a:lnSpc>
                <a:spcPct val="100000"/>
              </a:lnSpc>
              <a:spcBef>
                <a:spcPts val="0"/>
              </a:spcBef>
              <a:buNone/>
            </a:pPr>
            <a:r>
              <a:rPr lang="en-US" sz="2800" i="1" dirty="0"/>
              <a:t>Sexual harassment</a:t>
            </a:r>
            <a:r>
              <a:rPr lang="en-US" sz="2800" dirty="0"/>
              <a:t> means conduct on the basis of sex that satisfies one or more of the following: </a:t>
            </a:r>
          </a:p>
          <a:p>
            <a:pPr marL="595313" indent="-342900">
              <a:lnSpc>
                <a:spcPct val="100000"/>
              </a:lnSpc>
              <a:spcBef>
                <a:spcPts val="0"/>
              </a:spcBef>
              <a:buAutoNum type="arabicParenBoth"/>
            </a:pPr>
            <a:r>
              <a:rPr lang="en-US" sz="2000" dirty="0"/>
              <a:t>An employee of the recipient conditioning the provision of an aid, benefit, or service of the recipient on an individual’s participation in unwelcome sexual conduct; </a:t>
            </a:r>
          </a:p>
          <a:p>
            <a:pPr marL="595313" indent="-342900">
              <a:lnSpc>
                <a:spcPct val="100000"/>
              </a:lnSpc>
              <a:spcBef>
                <a:spcPts val="0"/>
              </a:spcBef>
              <a:buAutoNum type="arabicParenBoth"/>
            </a:pPr>
            <a:r>
              <a:rPr lang="en-US" sz="2000" dirty="0"/>
              <a:t>Unwelcome conduct determined by a reasonable person to be so severe, pervasive, </a:t>
            </a:r>
            <a:r>
              <a:rPr lang="en-US" sz="2000" b="1" dirty="0"/>
              <a:t>and</a:t>
            </a:r>
            <a:r>
              <a:rPr lang="en-US" sz="2000" dirty="0"/>
              <a:t> objectively offensive that it </a:t>
            </a:r>
            <a:r>
              <a:rPr lang="en-US" sz="2000" b="1" dirty="0"/>
              <a:t>effectively denies </a:t>
            </a:r>
            <a:r>
              <a:rPr lang="en-US" sz="2000" dirty="0"/>
              <a:t>a person equal access to the recipient’s education program or activity; or </a:t>
            </a:r>
          </a:p>
          <a:p>
            <a:pPr marL="595313" indent="-342900">
              <a:lnSpc>
                <a:spcPct val="100000"/>
              </a:lnSpc>
              <a:spcBef>
                <a:spcPts val="0"/>
              </a:spcBef>
              <a:buAutoNum type="arabicParenBoth"/>
            </a:pPr>
            <a:r>
              <a:rPr lang="en-US" sz="2000" dirty="0"/>
              <a:t>“Sexual assault” as defined in Violence Against Women Act (VAWA) 20 U.S.C. 1092(f)(6)(A)(v), “dating violence” as defined in 34 U.S.C. 12291(a)(10), “domestic violence” as defined in 34 U.S.C. 12291(a)(8), or “stalking” as defined in 34 U.S.C. 12291(a)(30). </a:t>
            </a:r>
          </a:p>
          <a:p>
            <a:endParaRPr lang="en-US" sz="1600" dirty="0"/>
          </a:p>
        </p:txBody>
      </p:sp>
      <p:sp>
        <p:nvSpPr>
          <p:cNvPr id="3" name="Title 2">
            <a:extLst>
              <a:ext uri="{FF2B5EF4-FFF2-40B4-BE49-F238E27FC236}">
                <a16:creationId xmlns:a16="http://schemas.microsoft.com/office/drawing/2014/main" xmlns="" id="{F2F6C7B4-EA5B-4AAF-AFF5-64339B51701D}"/>
              </a:ext>
            </a:extLst>
          </p:cNvPr>
          <p:cNvSpPr>
            <a:spLocks noGrp="1"/>
          </p:cNvSpPr>
          <p:nvPr>
            <p:ph type="title"/>
          </p:nvPr>
        </p:nvSpPr>
        <p:spPr/>
        <p:txBody>
          <a:bodyPr/>
          <a:lstStyle/>
          <a:p>
            <a:r>
              <a:rPr lang="en-US" sz="3600" dirty="0">
                <a:solidFill>
                  <a:srgbClr val="00B0F0"/>
                </a:solidFill>
                <a:latin typeface="+mj-lt"/>
              </a:rPr>
              <a:t>Definition – “Sexual Harassment”</a:t>
            </a:r>
          </a:p>
        </p:txBody>
      </p:sp>
      <p:sp>
        <p:nvSpPr>
          <p:cNvPr id="4" name="Slide Number Placeholder 3">
            <a:extLst>
              <a:ext uri="{FF2B5EF4-FFF2-40B4-BE49-F238E27FC236}">
                <a16:creationId xmlns:a16="http://schemas.microsoft.com/office/drawing/2014/main" xmlns="" id="{5E847FD1-3E89-4DAF-BBE7-7B29966AA902}"/>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8</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39947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432D9F0-9749-4634-B91B-C2F1C1727150}"/>
              </a:ext>
            </a:extLst>
          </p:cNvPr>
          <p:cNvSpPr>
            <a:spLocks noGrp="1"/>
          </p:cNvSpPr>
          <p:nvPr>
            <p:ph type="body" idx="1"/>
          </p:nvPr>
        </p:nvSpPr>
        <p:spPr/>
        <p:txBody>
          <a:bodyPr/>
          <a:lstStyle/>
          <a:p>
            <a:pPr marL="252413" indent="0">
              <a:buNone/>
            </a:pPr>
            <a:r>
              <a:rPr lang="en-US" sz="2400" dirty="0"/>
              <a:t>“In a Program or Activity”</a:t>
            </a:r>
          </a:p>
          <a:p>
            <a:r>
              <a:rPr lang="en-US" sz="2400" dirty="0"/>
              <a:t>Any location, events, or circumstance over which the recipient exhibits substantial control over both the alleged harasser and the “context” in which the harassment occurred. </a:t>
            </a:r>
          </a:p>
          <a:p>
            <a:r>
              <a:rPr lang="en-US" sz="2400" dirty="0"/>
              <a:t>Regulations now specify “in the United States.”</a:t>
            </a:r>
          </a:p>
          <a:p>
            <a:endParaRPr lang="en-US" sz="1600" dirty="0"/>
          </a:p>
        </p:txBody>
      </p:sp>
      <p:sp>
        <p:nvSpPr>
          <p:cNvPr id="3" name="Title 2">
            <a:extLst>
              <a:ext uri="{FF2B5EF4-FFF2-40B4-BE49-F238E27FC236}">
                <a16:creationId xmlns:a16="http://schemas.microsoft.com/office/drawing/2014/main" xmlns="" id="{F2F6C7B4-EA5B-4AAF-AFF5-64339B51701D}"/>
              </a:ext>
            </a:extLst>
          </p:cNvPr>
          <p:cNvSpPr>
            <a:spLocks noGrp="1"/>
          </p:cNvSpPr>
          <p:nvPr>
            <p:ph type="title"/>
          </p:nvPr>
        </p:nvSpPr>
        <p:spPr/>
        <p:txBody>
          <a:bodyPr/>
          <a:lstStyle/>
          <a:p>
            <a:r>
              <a:rPr lang="en-US" sz="3600" dirty="0">
                <a:solidFill>
                  <a:srgbClr val="00B0F0"/>
                </a:solidFill>
                <a:latin typeface="+mj-lt"/>
              </a:rPr>
              <a:t>Definition – “Sexual Harassment”</a:t>
            </a:r>
          </a:p>
        </p:txBody>
      </p:sp>
      <p:sp>
        <p:nvSpPr>
          <p:cNvPr id="4" name="Slide Number Placeholder 3">
            <a:extLst>
              <a:ext uri="{FF2B5EF4-FFF2-40B4-BE49-F238E27FC236}">
                <a16:creationId xmlns:a16="http://schemas.microsoft.com/office/drawing/2014/main" xmlns="" id="{5E847FD1-3E89-4DAF-BBE7-7B29966AA902}"/>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9</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3072223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venir LT Std 65 Medium"/>
        <a:ea typeface=""/>
        <a:cs typeface=""/>
      </a:majorFont>
      <a:minorFont>
        <a:latin typeface="Avenir LT Std 65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venir LT Std 65 Medium"/>
        <a:ea typeface=""/>
        <a:cs typeface=""/>
      </a:majorFont>
      <a:minorFont>
        <a:latin typeface="Avenir LT Std 65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 A c t i v e ! 8 5 8 8 5 7 . 1 < / d o c u m e n t i d >  
     < s e n d e r i d > M B A S I < / s e n d e r i d >  
     < s e n d e r e m a i l > M B A S I @ T U E T H K E E N E Y . C O M < / s e n d e r e m a i l >  
     < l a s t m o d i f i e d > 2 0 2 0 - 1 0 - 1 9 T 1 0 : 0 9 : 0 5 . 0 0 0 0 0 0 0 - 0 5 : 0 0 < / l a s t m o d i f i e d >  
     < d a t a b a s e > A c t i v e < / d a t a b a s e >  
 < / p r o p e r t i e s > 
</file>

<file path=customXml/itemProps1.xml><?xml version="1.0" encoding="utf-8"?>
<ds:datastoreItem xmlns:ds="http://schemas.openxmlformats.org/officeDocument/2006/customXml" ds:itemID="{031F584C-5EAE-4E1E-B899-E41F11938398}">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24451</TotalTime>
  <Words>2515</Words>
  <Application>Microsoft Office PowerPoint</Application>
  <PresentationFormat>On-screen Show (4:3)</PresentationFormat>
  <Paragraphs>246</Paragraphs>
  <Slides>35</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Avenir LT Std 65 Medium</vt:lpstr>
      <vt:lpstr>ＭＳ Ｐゴシック</vt:lpstr>
      <vt:lpstr>Verdana</vt:lpstr>
      <vt:lpstr>Merriweather Sans</vt:lpstr>
      <vt:lpstr>Wingdings</vt:lpstr>
      <vt:lpstr>Courier New</vt:lpstr>
      <vt:lpstr>Calibri</vt:lpstr>
      <vt:lpstr>Lucida Grande</vt:lpstr>
      <vt:lpstr>Office Theme</vt:lpstr>
      <vt:lpstr>1_Office Theme</vt:lpstr>
      <vt:lpstr>         New Title IX Regulations: What You Need to Know Now </vt:lpstr>
      <vt:lpstr>Title IX</vt:lpstr>
      <vt:lpstr>New Title IX Regulations</vt:lpstr>
      <vt:lpstr>New Title IX Regulations</vt:lpstr>
      <vt:lpstr>Slide 5</vt:lpstr>
      <vt:lpstr>When must a school respond to sexual harassment under Title IX?</vt:lpstr>
      <vt:lpstr>New Title IX Regulations – District Response to “Sexual Harassment”</vt:lpstr>
      <vt:lpstr>Definition – “Sexual Harassment”</vt:lpstr>
      <vt:lpstr>Definition – “Sexual Harassment”</vt:lpstr>
      <vt:lpstr>Actual Knowledge</vt:lpstr>
      <vt:lpstr>Deliberate Indifference</vt:lpstr>
      <vt:lpstr>Complaint &amp; Investigation Procedure</vt:lpstr>
      <vt:lpstr>Complaint &amp; Investigation Procedure</vt:lpstr>
      <vt:lpstr>Complaint &amp; Investigation Procedure</vt:lpstr>
      <vt:lpstr>Initial Response</vt:lpstr>
      <vt:lpstr>Initial Response</vt:lpstr>
      <vt:lpstr>Initial Response</vt:lpstr>
      <vt:lpstr>Additional Jurisdictional Requirements</vt:lpstr>
      <vt:lpstr>Grievance Procedure – Basic Principles</vt:lpstr>
      <vt:lpstr>Grievance Procedure – Basic Principles</vt:lpstr>
      <vt:lpstr>Grievance Procedure – Basic Principles</vt:lpstr>
      <vt:lpstr>Grievance Procedure - Notice</vt:lpstr>
      <vt:lpstr>Grievance Procedure - Investigation</vt:lpstr>
      <vt:lpstr>Grievance Procedure - Investigation</vt:lpstr>
      <vt:lpstr>Grievance Procedure - Investigation</vt:lpstr>
      <vt:lpstr>Grievance Procedure - Investigation</vt:lpstr>
      <vt:lpstr>Grievance Procedure - Hearing</vt:lpstr>
      <vt:lpstr>Grievance Procedure - Determination</vt:lpstr>
      <vt:lpstr>Grievance Procedure - Determination</vt:lpstr>
      <vt:lpstr>Grievance Procedure - Appeal</vt:lpstr>
      <vt:lpstr>Grievance Procedure –  Informal Resolution</vt:lpstr>
      <vt:lpstr>Retaliation</vt:lpstr>
      <vt:lpstr>Recordkeeping Requirements </vt:lpstr>
      <vt:lpstr>Next Steps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Update:  Emerging Legal Issues</dc:title>
  <dc:creator>Nash, Kate</dc:creator>
  <cp:lastModifiedBy>User</cp:lastModifiedBy>
  <cp:revision>787</cp:revision>
  <cp:lastPrinted>2018-05-25T17:04:25Z</cp:lastPrinted>
  <dcterms:modified xsi:type="dcterms:W3CDTF">2020-10-19T16:59:37Z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_Owner}">
    <vt:lpwstr>cssadmin</vt:lpwstr>
  </property>
  <property fmtid="{D5CDD505-2E9C-101B-9397-08002B2CF9AE}" pid="3" name="{DLP_CreatedBy}">
    <vt:lpwstr>knash</vt:lpwstr>
  </property>
  <property fmtid="{D5CDD505-2E9C-101B-9397-08002B2CF9AE}" pid="4" name="{DLP_CreatedOn}">
    <vt:lpwstr>5/25/2018 1:35:40 PM</vt:lpwstr>
  </property>
  <property fmtid="{D5CDD505-2E9C-101B-9397-08002B2CF9AE}" pid="5" name="{DLP_Description}">
    <vt:lpwstr/>
  </property>
  <property fmtid="{D5CDD505-2E9C-101B-9397-08002B2CF9AE}" pid="6" name="{DLP_VersionNotes}">
    <vt:lpwstr/>
  </property>
  <property fmtid="{D5CDD505-2E9C-101B-9397-08002B2CF9AE}" pid="7" name="{DLP_VersionID}">
    <vt:lpwstr>2</vt:lpwstr>
  </property>
  <property fmtid="{D5CDD505-2E9C-101B-9397-08002B2CF9AE}" pid="8" name="{DLP_MinorID}">
    <vt:lpwstr>0</vt:lpwstr>
  </property>
  <property fmtid="{D5CDD505-2E9C-101B-9397-08002B2CF9AE}" pid="9" name="{DLP_Path}">
    <vt:lpwstr>DL1\Documents\Firm\Marketing\Seminars\Higher Ed Seminars\2018 Higher Ed Seminar\</vt:lpwstr>
  </property>
  <property fmtid="{D5CDD505-2E9C-101B-9397-08002B2CF9AE}" pid="10" name="{DLP_ParentFolder}">
    <vt:lpwstr>372926E625F5417BB844D83A967FA8</vt:lpwstr>
  </property>
  <property fmtid="{D5CDD505-2E9C-101B-9397-08002B2CF9AE}" pid="11" name="{DLP_ObjectID}">
    <vt:lpwstr>920A5675753046C799F5003266C58C1C</vt:lpwstr>
  </property>
  <property fmtid="{D5CDD505-2E9C-101B-9397-08002B2CF9AE}" pid="12" name="{DLP_FileName}">
    <vt:lpwstr>Title IX Higher Ed Seminar.pptx</vt:lpwstr>
  </property>
  <property fmtid="{D5CDD505-2E9C-101B-9397-08002B2CF9AE}" pid="13" name="{DLP_Extension}">
    <vt:lpwstr>.pptx</vt:lpwstr>
  </property>
  <property fmtid="{D5CDD505-2E9C-101B-9397-08002B2CF9AE}" pid="14" name="{DLP_Profile}">
    <vt:lpwstr>Standard</vt:lpwstr>
  </property>
  <property fmtid="{D5CDD505-2E9C-101B-9397-08002B2CF9AE}" pid="15" name="{DLPP_Client}">
    <vt:lpwstr>Firm</vt:lpwstr>
  </property>
  <property fmtid="{D5CDD505-2E9C-101B-9397-08002B2CF9AE}" pid="16" name="{DLPP_Matter}">
    <vt:lpwstr>General</vt:lpwstr>
  </property>
  <property fmtid="{D5CDD505-2E9C-101B-9397-08002B2CF9AE}" pid="17" name="{DLPP_DocNum}">
    <vt:lpwstr>DL0415764</vt:lpwstr>
  </property>
  <property fmtid="{D5CDD505-2E9C-101B-9397-08002B2CF9AE}" pid="18" name="{DLPP_Author}">
    <vt:lpwstr>knash</vt:lpwstr>
  </property>
</Properties>
</file>