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63C99DD-EBB5-4245-8123-1C2B34C2DC89}">
  <a:tblStyle styleId="{D63C99DD-EBB5-4245-8123-1C2B34C2D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b9e94c0c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b9e94c0c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9e94c0ca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b9e94c0ca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eb2ec957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ceb2ec957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ceb2ec95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ceb2ec957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9e94c0c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9e94c0c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Every Student Completed Every Assignment Every Day, how could that impact one classroom?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might it impact an entire school?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eb2ec95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ceb2ec95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b9e94c0c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b9e94c0ca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9e94c0c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b9e94c0ca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48f1179d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48f1179d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8f1179d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8f1179d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8f1179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8f1179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8f1179d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8f1179d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9e94c0c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b9e94c0c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48f1179d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48f1179d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eb2ec957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ceb2ec957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8f1179d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8f1179d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9e94c0c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9e94c0c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8f1179d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8f1179d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9e94c0c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9e94c0ca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9e94c0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9e94c0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leway"/>
              <a:buNone/>
              <a:defRPr sz="28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aleway"/>
              <a:buChar char="●"/>
              <a:defRPr sz="13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○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■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●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○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■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●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aleway"/>
              <a:buChar char="○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aleway"/>
              <a:buChar char="■"/>
              <a:def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udatabase.net/stclairh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yk1vM4JXeBnQWhXRU9VeFktTmJ5RnUyV3B4UFJQOTl4akdB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rive.google.com/open?id=0Byk1vM4JXeBnNU9QR3BSOEVCTVF5c3FZbHNyam1xZTM1anBJ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davis@stcmo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s://twitter.com/poweroficu?lang=en" TargetMode="External"/><Relationship Id="rId4" Type="http://schemas.openxmlformats.org/officeDocument/2006/relationships/hyperlink" Target="https://twitter.com/stcr13princip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Student Problems? Us too!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Dr. Jennifer Davis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St. Clair High School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300" y="2875469"/>
            <a:ext cx="1774600" cy="17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6124600" y="4751825"/>
            <a:ext cx="30000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marR="76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</a:rPr>
              <a:t>https://goo.gl/MDzkcP</a:t>
            </a:r>
            <a:endParaRPr sz="18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400" cy="51435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ICU Approach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4644675" y="191925"/>
            <a:ext cx="4166400" cy="4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Combat Student  Apathy &amp; Quality Assignments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Create a System of Support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Lifeguard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ICU Database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BEST $$ I spend in BUDGET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Texts &amp; emails parents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Tracks missing assignments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Sortable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All Staff Access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</a:pPr>
            <a:r>
              <a:rPr lang="en" sz="1600">
                <a:solidFill>
                  <a:srgbClr val="000000"/>
                </a:solidFill>
              </a:rPr>
              <a:t>Advisories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</a:pPr>
            <a:r>
              <a:rPr lang="en" sz="1600">
                <a:solidFill>
                  <a:srgbClr val="000000"/>
                </a:solidFill>
              </a:rPr>
              <a:t>Coaches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</a:pPr>
            <a:r>
              <a:rPr lang="en" sz="1600">
                <a:solidFill>
                  <a:srgbClr val="000000"/>
                </a:solidFill>
              </a:rPr>
              <a:t>Sponsors</a:t>
            </a:r>
            <a:endParaRPr sz="1600">
              <a:solidFill>
                <a:srgbClr val="000000"/>
              </a:solidFill>
            </a:endParaRPr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</a:pPr>
            <a:r>
              <a:rPr lang="en" sz="1600">
                <a:solidFill>
                  <a:srgbClr val="000000"/>
                </a:solidFill>
              </a:rPr>
              <a:t>Secretaries</a:t>
            </a:r>
            <a:endParaRPr sz="16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https://www.icudatabase.net/stclairhs/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23300" cy="51435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CHANGE?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 Data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4487625" y="500925"/>
            <a:ext cx="43233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Numbers Don’t Lie: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625" y="1535850"/>
            <a:ext cx="4275799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Summer School 2017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311700" y="1496300"/>
            <a:ext cx="8520600" cy="3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Identify the 36 students in 8th grade that pose the biggest risk of failing 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Put 9 students a week in Summer School Program--Mr. Codespoti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Diagnostic tests in reading and math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Use USATestPrep to test Social Studies and Science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Meet their 9th grade teachers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Link leaders to introduce them to the students and the culture of the high school</a:t>
            </a:r>
            <a:endParaRPr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Most important thing is make them feel welcome and comfortable in the high school and instill the high expectations of no missing assignments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22400" cy="51435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2017/2018 ICU Roll Out in High School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4572000" y="145425"/>
            <a:ext cx="4251300" cy="4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9th grade students &amp; teachers only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ICU list sorted by Advisory teachers and used to complete ICU work-if not complete, move to the ICU room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Example: we give students 1 day in Advisory (24 hours) to complete assignments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Access to ICU list is monitored by ALL staff and administrators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The more eyes on the list the better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Teachers, coaches,  &amp; club sponsors  keep track of students and have consequences for being on the list chronically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13700" cy="51435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ICU Room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4644675" y="127950"/>
            <a:ext cx="4166400" cy="44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Mr Codespoti runs the ICU room and ICU database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Paraprofessional in  ICU room full time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Students on ICU List who do not get assignments done in Advisory are called to the ICU room for support until the assignment is done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When students complete assignments they return to class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Students who refuse to work, behave out,  will move to ISS and will remain until willing to return to ICU  and work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ICU eliminates the need for Study Skills classes and frees up staff to offer advanced programs in their field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22400" cy="51435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ICU Missing Work Questions….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Remove the Emotion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 b="1">
                <a:solidFill>
                  <a:srgbClr val="000000"/>
                </a:solidFill>
              </a:rPr>
              <a:t>What do you owe?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 b="1">
                <a:solidFill>
                  <a:srgbClr val="000000"/>
                </a:solidFill>
              </a:rPr>
              <a:t>Who do you owe?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 b="1">
                <a:solidFill>
                  <a:srgbClr val="000000"/>
                </a:solidFill>
              </a:rPr>
              <a:t>What do you need?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 b="1">
                <a:solidFill>
                  <a:srgbClr val="000000"/>
                </a:solidFill>
              </a:rPr>
              <a:t>How can I help you?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400" cy="51435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ISS: Party no More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4644675" y="191925"/>
            <a:ext cx="4166400" cy="4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600">
                <a:solidFill>
                  <a:srgbClr val="000000"/>
                </a:solidFill>
              </a:rPr>
              <a:t>ISS is consequence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Dedicated ISS teacher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ICU students only end up in ISS if they behave out of ICU (refuse to work)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Students do not return to class until they process through the ICU room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Mr Codespoti close contact w/ISS staff to ensure students complete assignments and understand behavior cause/effect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</a:rPr>
              <a:t>Administrators intervene for students who refuse to work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Behavior Chart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ISS Tiers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t="1662" b="1672"/>
          <a:stretch/>
        </p:blipFill>
        <p:spPr>
          <a:xfrm>
            <a:off x="821950" y="346025"/>
            <a:ext cx="7661574" cy="457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400" cy="51435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2018-2019 ICU PLAN</a:t>
            </a:r>
            <a:endParaRPr sz="2400"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4656475" y="4183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</a:t>
            </a:r>
            <a:r>
              <a:rPr lang="en" sz="1800">
                <a:solidFill>
                  <a:srgbClr val="000000"/>
                </a:solidFill>
              </a:rPr>
              <a:t>rain Entire Staff Aug. 13th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Add 10th Grade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Add Working Lunch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Place 9th Grade Time Bandits in ICU hour which is a proactive approach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Place 10th Grade Time Bandits in ICU hour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Lifeguard on duty from 7:15-4:00 daily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Fully utilize before &amp; after school time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400" cy="51435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REAL TALK</a:t>
            </a:r>
            <a:endParaRPr sz="2400"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4656475" y="4183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Phase 1    ASSIGNMENT COMPLETION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Phase 2    QUALITY ASSIGNMENTS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 BONUS:  EXPOSES WEAKNESSES in the INSTRUCTIONAL PROGRAM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 rot="10800000" flipH="1">
            <a:off x="311700" y="703775"/>
            <a:ext cx="8520600" cy="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311700" y="1496300"/>
            <a:ext cx="8520600" cy="3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1488"/>
            <a:ext cx="3695375" cy="49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950" y="91500"/>
            <a:ext cx="4180673" cy="480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5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Text Example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1"/>
          </p:nvPr>
        </p:nvSpPr>
        <p:spPr>
          <a:xfrm>
            <a:off x="311700" y="1496300"/>
            <a:ext cx="8520600" cy="3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675" y="249500"/>
            <a:ext cx="4113893" cy="464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subTitle" idx="1"/>
          </p:nvPr>
        </p:nvSpPr>
        <p:spPr>
          <a:xfrm>
            <a:off x="311700" y="1496300"/>
            <a:ext cx="8520600" cy="3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0" y="0"/>
            <a:ext cx="4734076" cy="49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075" y="19075"/>
            <a:ext cx="4302599" cy="41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ctrTitle"/>
          </p:nvPr>
        </p:nvSpPr>
        <p:spPr>
          <a:xfrm>
            <a:off x="311700" y="5269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QUESTIONS?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1"/>
          </p:nvPr>
        </p:nvSpPr>
        <p:spPr>
          <a:xfrm>
            <a:off x="311700" y="1878550"/>
            <a:ext cx="71457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Jenny Davis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linkClick r:id="rId3"/>
              </a:rPr>
              <a:t>jdavis@stcmo.org</a:t>
            </a:r>
            <a:r>
              <a:rPr lang="en">
                <a:solidFill>
                  <a:srgbClr val="000000"/>
                </a:solidFill>
              </a:rPr>
              <a:t>  </a:t>
            </a:r>
            <a:r>
              <a:rPr lang="en" u="sng">
                <a:solidFill>
                  <a:schemeClr val="hlink"/>
                </a:solidFill>
                <a:hlinkClick r:id="rId4"/>
              </a:rPr>
              <a:t>@StCR13Principal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@POWERofICU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000" y="526925"/>
            <a:ext cx="2905549" cy="37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/>
          </p:nvPr>
        </p:nvSpPr>
        <p:spPr>
          <a:xfrm>
            <a:off x="311700" y="319875"/>
            <a:ext cx="85206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All About Me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11700" y="894950"/>
            <a:ext cx="8520600" cy="4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SCHS Alum 91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Married 23 years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7th Grade ELA Teacher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Softball &amp; BBall Coach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Elementary Assistant Principal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      &amp; Principal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Curriculum Director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High School Principal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58100" cy="51435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Ghosts of Programs Past: Prior to FA 16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INL--Intentional Non-Learner list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Academic Lab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After School Tutoring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Intervention--blue passes=chaos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All had limited success but failed due to lack of follow through and the wrong people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ICU ties all these pieces together with our successful programs: Capturing Kids Hearts, Alternative Education and Teach Like a Champion--Inspect what you expect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23300" cy="51435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Table Talk</a:t>
            </a:r>
            <a:endParaRPr sz="4800" b="1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487625" y="500925"/>
            <a:ext cx="43233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What challenges do our teachers and principals face regarding classwork, homework, or practice?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Purpose?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400" cy="51435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Trip &amp; Book Study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Review of Student Data Oct. 16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</a:rPr>
              <a:t>10/2016 54 students who are juniors with between 7-12 credits.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20% of these are Special Education Students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23 9th grd with 1 F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28 9th grd with MULTIPLE Fs.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7 of 9th are Special Ed=14% of 9th Fs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Established need for change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Definition of INSANITY?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Jackson Jr. High</a:t>
            </a:r>
            <a:endParaRPr sz="18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800">
                <a:solidFill>
                  <a:srgbClr val="000000"/>
                </a:solidFill>
              </a:rPr>
              <a:t>ICU Book S</a:t>
            </a:r>
            <a:r>
              <a:rPr lang="en" sz="1600">
                <a:solidFill>
                  <a:srgbClr val="000000"/>
                </a:solidFill>
              </a:rPr>
              <a:t>tudy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43" y="2871353"/>
            <a:ext cx="1513250" cy="227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600" y="2872488"/>
            <a:ext cx="1513250" cy="226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311700" y="1496300"/>
            <a:ext cx="8520600" cy="3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113" y="100013"/>
            <a:ext cx="5057775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400" cy="51435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ICU Pilot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 17-Study Skills Classes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We changed HOW SCHS reacted to failing students.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We TRIED something new to SCHS while beginning to implement the ICU mentality.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NEW PLAN: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McDaniel &amp; Codespoti teach at-risk class and Fs are recovered.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Three groups of 8 students, 7 10th, 1 11th, 16 9th.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At-risk class works on organization, planning, homework completion and credit recovery. 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74% of Students saw success w/this intervention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On-screen Show (16:9)</PresentationFormat>
  <Paragraphs>128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Paradigm</vt:lpstr>
      <vt:lpstr>Student Problems? Us too!</vt:lpstr>
      <vt:lpstr>Slide 2</vt:lpstr>
      <vt:lpstr>All About Me</vt:lpstr>
      <vt:lpstr>Ghosts of Programs Past: Prior to FA 16</vt:lpstr>
      <vt:lpstr>Table Talk</vt:lpstr>
      <vt:lpstr>Field Trip &amp; Book Study</vt:lpstr>
      <vt:lpstr>Slide 7</vt:lpstr>
      <vt:lpstr>ICU Pilot  SP 17-Study Skills Classes</vt:lpstr>
      <vt:lpstr>Slide 9</vt:lpstr>
      <vt:lpstr>ICU Approach</vt:lpstr>
      <vt:lpstr>WHY CHANGE? Hard Data</vt:lpstr>
      <vt:lpstr>Summer School 2017</vt:lpstr>
      <vt:lpstr>2017/2018 ICU Roll Out in High School</vt:lpstr>
      <vt:lpstr>ICU Room</vt:lpstr>
      <vt:lpstr>ICU Missing Work Questions….  Remove the Emotion</vt:lpstr>
      <vt:lpstr>ISS: Party no More</vt:lpstr>
      <vt:lpstr>Slide 17</vt:lpstr>
      <vt:lpstr>2018-2019 ICU PLAN</vt:lpstr>
      <vt:lpstr>REAL TALK</vt:lpstr>
      <vt:lpstr>Text Example</vt:lpstr>
      <vt:lpstr>Slide 21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Problems? Us too!</dc:title>
  <dc:creator>User</dc:creator>
  <cp:lastModifiedBy>User</cp:lastModifiedBy>
  <cp:revision>1</cp:revision>
  <dcterms:modified xsi:type="dcterms:W3CDTF">2018-10-19T20:19:57Z</dcterms:modified>
</cp:coreProperties>
</file>