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2"/>
  </p:notesMasterIdLst>
  <p:handoutMasterIdLst>
    <p:handoutMasterId r:id="rId33"/>
  </p:handoutMasterIdLst>
  <p:sldIdLst>
    <p:sldId id="690" r:id="rId2"/>
    <p:sldId id="695" r:id="rId3"/>
    <p:sldId id="706" r:id="rId4"/>
    <p:sldId id="696" r:id="rId5"/>
    <p:sldId id="701" r:id="rId6"/>
    <p:sldId id="708" r:id="rId7"/>
    <p:sldId id="709" r:id="rId8"/>
    <p:sldId id="725" r:id="rId9"/>
    <p:sldId id="699" r:id="rId10"/>
    <p:sldId id="700" r:id="rId11"/>
    <p:sldId id="697" r:id="rId12"/>
    <p:sldId id="716" r:id="rId13"/>
    <p:sldId id="717" r:id="rId14"/>
    <p:sldId id="1328" r:id="rId15"/>
    <p:sldId id="698" r:id="rId16"/>
    <p:sldId id="727" r:id="rId17"/>
    <p:sldId id="1325" r:id="rId18"/>
    <p:sldId id="1326" r:id="rId19"/>
    <p:sldId id="713" r:id="rId20"/>
    <p:sldId id="1329" r:id="rId21"/>
    <p:sldId id="1330" r:id="rId22"/>
    <p:sldId id="1331" r:id="rId23"/>
    <p:sldId id="726" r:id="rId24"/>
    <p:sldId id="722" r:id="rId25"/>
    <p:sldId id="721" r:id="rId26"/>
    <p:sldId id="724" r:id="rId27"/>
    <p:sldId id="1327" r:id="rId28"/>
    <p:sldId id="710" r:id="rId29"/>
    <p:sldId id="711" r:id="rId30"/>
    <p:sldId id="720" r:id="rId31"/>
  </p:sldIdLst>
  <p:sldSz cx="9144000" cy="6858000" type="screen4x3"/>
  <p:notesSz cx="7010400" cy="9296400"/>
  <p:embeddedFontLst>
    <p:embeddedFont>
      <p:font typeface="Calibri" pitchFamily="34" charset="0"/>
      <p:regular r:id="rId34"/>
      <p:bold r:id="rId35"/>
      <p:italic r:id="rId36"/>
      <p:boldItalic r:id="rId37"/>
    </p:embeddedFont>
    <p:embeddedFont>
      <p:font typeface="MS PGothic" pitchFamily="34" charset="-128"/>
      <p:regular r:id="rId38"/>
    </p:embeddedFont>
    <p:embeddedFont>
      <p:font typeface="Verdana" pitchFamily="34" charset="0"/>
      <p:regular r:id="rId39"/>
      <p:bold r:id="rId40"/>
      <p:italic r:id="rId41"/>
      <p:boldItalic r:id="rId42"/>
    </p:embeddedFont>
  </p:embeddedFont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2CAB7"/>
    <a:srgbClr val="2D3E5F"/>
    <a:srgbClr val="B88B00"/>
    <a:srgbClr val="88BD30"/>
    <a:srgbClr val="E24C50"/>
    <a:srgbClr val="F4A323"/>
    <a:srgbClr val="B1AD87"/>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5CE06E49-52BD-49A4-9351-41FD0D522F85}"/>
              </a:ext>
            </a:extLst>
          </p:cNvPr>
          <p:cNvSpPr>
            <a:spLocks noGrp="1"/>
          </p:cNvSpPr>
          <p:nvPr>
            <p:ph type="ftr" sz="quarter" idx="2"/>
          </p:nvPr>
        </p:nvSpPr>
        <p:spPr>
          <a:xfrm>
            <a:off x="0" y="8829675"/>
            <a:ext cx="3894138" cy="465138"/>
          </a:xfrm>
          <a:prstGeom prst="rect">
            <a:avLst/>
          </a:prstGeom>
        </p:spPr>
        <p:txBody>
          <a:bodyPr vert="horz" wrap="square" lIns="92520" tIns="46262" rIns="92520" bIns="46262" numCol="1" anchor="b" anchorCtr="0" compatLnSpc="1">
            <a:prstTxWarp prst="textNoShape">
              <a:avLst/>
            </a:prstTxWarp>
          </a:bodyPr>
          <a:lstStyle>
            <a:lvl1pPr eaLnBrk="1" hangingPunct="1">
              <a:defRPr sz="1200">
                <a:latin typeface="Times New Roman" pitchFamily="18" charset="0"/>
                <a:cs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xmlns="" id="{59718BA4-098B-4307-A9CC-C382486DCB88}"/>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1B4B55B-CEA0-4910-A7F6-387D10C00F3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xmlns="" id="{A6A795E5-FF2F-4128-AEFC-5E698684AC0B}"/>
              </a:ext>
            </a:extLst>
          </p:cNvPr>
          <p:cNvSpPr>
            <a:spLocks noGrp="1"/>
          </p:cNvSpPr>
          <p:nvPr>
            <p:ph type="ftr" sz="quarter" idx="4"/>
          </p:nvPr>
        </p:nvSpPr>
        <p:spPr>
          <a:xfrm>
            <a:off x="0" y="8829675"/>
            <a:ext cx="3659188" cy="465138"/>
          </a:xfrm>
          <a:prstGeom prst="rect">
            <a:avLst/>
          </a:prstGeom>
        </p:spPr>
        <p:txBody>
          <a:bodyPr vert="horz" wrap="square" lIns="92520" tIns="46262" rIns="92520" bIns="46262" numCol="1" anchor="b" anchorCtr="0" compatLnSpc="1">
            <a:prstTxWarp prst="textNoShape">
              <a:avLst/>
            </a:prstTxWarp>
          </a:bodyPr>
          <a:lstStyle>
            <a:lvl1pPr eaLnBrk="1" hangingPunct="1">
              <a:defRPr sz="1200">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58306A97-1DB2-4E3A-8959-9823F44CE7F1}"/>
              </a:ext>
            </a:extLst>
          </p:cNvPr>
          <p:cNvSpPr>
            <a:spLocks noGrp="1"/>
          </p:cNvSpPr>
          <p:nvPr>
            <p:ph type="sldNum" sz="quarter" idx="5"/>
          </p:nvPr>
        </p:nvSpPr>
        <p:spPr>
          <a:xfrm>
            <a:off x="3970338" y="8829675"/>
            <a:ext cx="3038475" cy="465138"/>
          </a:xfrm>
          <a:prstGeom prst="rect">
            <a:avLst/>
          </a:prstGeom>
        </p:spPr>
        <p:txBody>
          <a:bodyPr vert="horz" wrap="square" lIns="92520" tIns="46262" rIns="92520" bIns="46262" numCol="1" anchor="b" anchorCtr="0" compatLnSpc="1">
            <a:prstTxWarp prst="textNoShape">
              <a:avLst/>
            </a:prstTxWarp>
          </a:bodyPr>
          <a:lstStyle>
            <a:lvl1pPr algn="r" eaLnBrk="1" hangingPunct="1">
              <a:defRPr sz="1200"/>
            </a:lvl1pPr>
          </a:lstStyle>
          <a:p>
            <a:fld id="{7DFAC5A8-1D7A-4079-B018-906CE9B548C9}" type="slidenum">
              <a:rPr lang="en-US" altLang="en-US"/>
              <a:pPr/>
              <a:t>‹#›</a:t>
            </a:fld>
            <a:endParaRPr lang="en-US" altLang="en-US"/>
          </a:p>
        </p:txBody>
      </p:sp>
      <p:sp>
        <p:nvSpPr>
          <p:cNvPr id="8" name="Slide Image Placeholder 7">
            <a:extLst>
              <a:ext uri="{FF2B5EF4-FFF2-40B4-BE49-F238E27FC236}">
                <a16:creationId xmlns:a16="http://schemas.microsoft.com/office/drawing/2014/main" xmlns="" id="{9D1CC8BA-1A9D-4060-8887-89877414ECC7}"/>
              </a:ext>
            </a:extLst>
          </p:cNvPr>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9" name="Notes Placeholder 8">
            <a:extLst>
              <a:ext uri="{FF2B5EF4-FFF2-40B4-BE49-F238E27FC236}">
                <a16:creationId xmlns:a16="http://schemas.microsoft.com/office/drawing/2014/main" xmlns="" id="{A17110EB-93E9-40D0-A0A2-11F3D9E8FDA5}"/>
              </a:ext>
            </a:extLst>
          </p:cNvPr>
          <p:cNvSpPr>
            <a:spLocks noGrp="1"/>
          </p:cNvSpPr>
          <p:nvPr>
            <p:ph type="body" sz="quarter" idx="3"/>
          </p:nvPr>
        </p:nvSpPr>
        <p:spPr>
          <a:xfrm>
            <a:off x="700088" y="4416425"/>
            <a:ext cx="5610225"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4340" name="Slide Number Placeholder 4"/>
          <p:cNvSpPr>
            <a:spLocks noGrp="1"/>
          </p:cNvSpPr>
          <p:nvPr>
            <p:ph type="sldNum" sz="quarter" idx="5"/>
          </p:nvPr>
        </p:nvSpPr>
        <p:spPr bwMode="auto">
          <a:noFill/>
          <a:ln>
            <a:miter lim="800000"/>
            <a:headEnd/>
            <a:tailEnd/>
          </a:ln>
        </p:spPr>
        <p:txBody>
          <a:bodyPr/>
          <a:lstStyle/>
          <a:p>
            <a:fld id="{FA2CA414-633F-44E4-9989-E097A4E31F8F}"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1741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smtClean="0"/>
              <a:t>Tinker v. Des Moines (1968) – students wore black armbands to school to protest the Vietnam War-- Court described as classic symbolic speech –told to go home and suspended until stopped wearing them</a:t>
            </a:r>
          </a:p>
          <a:p>
            <a:r>
              <a:rPr lang="en-US" altLang="en-US" smtClean="0"/>
              <a:t>Court said no disruption, no basis for discipline</a:t>
            </a:r>
          </a:p>
        </p:txBody>
      </p:sp>
      <p:sp>
        <p:nvSpPr>
          <p:cNvPr id="17412" name="Slide Number Placeholder 3"/>
          <p:cNvSpPr>
            <a:spLocks noGrp="1" noChangeArrowheads="1"/>
          </p:cNvSpPr>
          <p:nvPr>
            <p:ph type="sldNum" sz="quarter" idx="5"/>
          </p:nvPr>
        </p:nvSpPr>
        <p:spPr bwMode="auto">
          <a:noFill/>
          <a:ln>
            <a:miter lim="800000"/>
            <a:headEnd/>
            <a:tailEnd/>
          </a:ln>
        </p:spPr>
        <p:txBody>
          <a:bodyPr/>
          <a:lstStyle/>
          <a:p>
            <a:fld id="{8035CA78-3C9A-419F-94EA-2453D235BC1C}"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150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smtClean="0"/>
              <a:t>Bethel School District v. Fraser (1986)</a:t>
            </a:r>
          </a:p>
          <a:p>
            <a:endParaRPr lang="en-US" altLang="en-US" smtClean="0"/>
          </a:p>
          <a:p>
            <a:r>
              <a:rPr lang="en-US" altLang="en-US" smtClean="0"/>
              <a:t>Student gave student council election speech that was filled with sexual innuendos – court called it a lewd, vulgar, profane speech</a:t>
            </a:r>
          </a:p>
          <a:p>
            <a:r>
              <a:rPr lang="en-US" altLang="en-US" smtClean="0"/>
              <a:t>“The pervasive sexual innuendo in Fraser’s speech was plainly offensive to both teachers and students – indeed to any mature person.  By glorifying male sexuality, and its verbal content, the speech was acutely insulting to teenage girl students.” </a:t>
            </a:r>
          </a:p>
        </p:txBody>
      </p:sp>
      <p:sp>
        <p:nvSpPr>
          <p:cNvPr id="21508" name="Slide Number Placeholder 3"/>
          <p:cNvSpPr>
            <a:spLocks noGrp="1" noChangeArrowheads="1"/>
          </p:cNvSpPr>
          <p:nvPr>
            <p:ph type="sldNum" sz="quarter" idx="5"/>
          </p:nvPr>
        </p:nvSpPr>
        <p:spPr bwMode="auto">
          <a:noFill/>
          <a:ln>
            <a:miter lim="800000"/>
            <a:headEnd/>
            <a:tailEnd/>
          </a:ln>
        </p:spPr>
        <p:txBody>
          <a:bodyPr/>
          <a:lstStyle/>
          <a:p>
            <a:fld id="{1C849817-8DC5-4542-AF5C-06644DE5A86C}" type="slidenum">
              <a:rPr lang="en-US" altLang="en-US"/>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3555"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smtClean="0"/>
              <a:t>Morse v. Frederick (2007) – better known as Bong Hits 4 Jesus case</a:t>
            </a:r>
          </a:p>
          <a:p>
            <a:r>
              <a:rPr lang="en-US" altLang="en-US" smtClean="0"/>
              <a:t>Olympic torch was passing through Juneau, Alaska – high school had students go outside to watch the torch</a:t>
            </a:r>
          </a:p>
          <a:p>
            <a:r>
              <a:rPr lang="en-US" altLang="en-US" smtClean="0"/>
              <a:t>Frederick unfurled this banner across the street– principal told him to take it down, he refused.  Suspended for 10 days.</a:t>
            </a:r>
          </a:p>
          <a:p>
            <a:r>
              <a:rPr lang="en-US" altLang="en-US" smtClean="0"/>
              <a:t>Principal said she interpreted the message as promoting illegal drug use.  Court upheld suspension.</a:t>
            </a:r>
          </a:p>
          <a:p>
            <a:r>
              <a:rPr lang="en-US" altLang="en-US" smtClean="0"/>
              <a:t>NOTABLE:  Frederick was actually across the street from where the other students were gathering, and had not been at school that day, but Court ignored those facts.  However, that could have made a difference.</a:t>
            </a:r>
          </a:p>
          <a:p>
            <a:endParaRPr lang="en-US" altLang="en-US" smtClean="0"/>
          </a:p>
          <a:p>
            <a:r>
              <a:rPr lang="en-US" altLang="en-US" smtClean="0"/>
              <a:t>Generally, this case is cited for proposition that schools may prohibit speech that promotes illegal conduct.  </a:t>
            </a:r>
          </a:p>
        </p:txBody>
      </p:sp>
      <p:sp>
        <p:nvSpPr>
          <p:cNvPr id="23556" name="Slide Number Placeholder 3"/>
          <p:cNvSpPr>
            <a:spLocks noGrp="1" noChangeArrowheads="1"/>
          </p:cNvSpPr>
          <p:nvPr>
            <p:ph type="sldNum" sz="quarter" idx="5"/>
          </p:nvPr>
        </p:nvSpPr>
        <p:spPr bwMode="auto">
          <a:noFill/>
          <a:ln>
            <a:miter lim="800000"/>
            <a:headEnd/>
            <a:tailEnd/>
          </a:ln>
        </p:spPr>
        <p:txBody>
          <a:bodyPr/>
          <a:lstStyle/>
          <a:p>
            <a:fld id="{80E82A1A-0179-4B54-BB0F-BDD78E305422}" type="slidenum">
              <a:rPr lang="en-US" altLang="en-US"/>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5603"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smtClean="0"/>
              <a:t>Hazelwood v. Kuhlmeier – case regarding a student newspaper – principal removed articles regarding student pregnancy and impact of divorce on students from the student paper.  Court held that the school can control style and content of speech in school-sponsored expressive activities so long as their actions are reasonably related to legitimate pedagogical concern</a:t>
            </a:r>
          </a:p>
          <a:p>
            <a:r>
              <a:rPr lang="en-US" altLang="en-US" smtClean="0"/>
              <a:t>Courts have extended to other areas as well </a:t>
            </a:r>
          </a:p>
          <a:p>
            <a:r>
              <a:rPr lang="en-US" altLang="en-US" smtClean="0"/>
              <a:t>Hayden Griffith v. Caney Valley Public Schools (Oklahoma 2016) –graduation attire – District denied student’s request to wear an eagle feather in her graduation cap</a:t>
            </a:r>
          </a:p>
        </p:txBody>
      </p:sp>
      <p:sp>
        <p:nvSpPr>
          <p:cNvPr id="25604" name="Slide Number Placeholder 3"/>
          <p:cNvSpPr>
            <a:spLocks noGrp="1" noChangeArrowheads="1"/>
          </p:cNvSpPr>
          <p:nvPr>
            <p:ph type="sldNum" sz="quarter" idx="5"/>
          </p:nvPr>
        </p:nvSpPr>
        <p:spPr bwMode="auto">
          <a:noFill/>
          <a:ln>
            <a:miter lim="800000"/>
            <a:headEnd/>
            <a:tailEnd/>
          </a:ln>
        </p:spPr>
        <p:txBody>
          <a:bodyPr/>
          <a:lstStyle/>
          <a:p>
            <a:fld id="{2F3DAACF-8C6E-4E26-8A8B-067796B15469}" type="slidenum">
              <a:rPr lang="en-US" altLang="en-US"/>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27651"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noChangeArrowheads="1"/>
          </p:cNvSpPr>
          <p:nvPr>
            <p:ph type="sldNum" sz="quarter" idx="5"/>
          </p:nvPr>
        </p:nvSpPr>
        <p:spPr bwMode="auto">
          <a:noFill/>
          <a:ln>
            <a:miter lim="800000"/>
            <a:headEnd/>
            <a:tailEnd/>
          </a:ln>
        </p:spPr>
        <p:txBody>
          <a:bodyPr/>
          <a:lstStyle/>
          <a:p>
            <a:fld id="{D1D2AFD8-C480-4CEB-BB20-0CF67D633D80}" type="slidenum">
              <a:rPr lang="en-US" altLang="en-US"/>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p:spPr>
      </p:sp>
      <p:sp>
        <p:nvSpPr>
          <p:cNvPr id="31747" name="Notes Placeholder 2"/>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en-US" altLang="en-US" smtClean="0"/>
              <a:t>Student Organized Student Walk Out</a:t>
            </a:r>
          </a:p>
          <a:p>
            <a:pPr marL="628650" lvl="1" indent="-171450">
              <a:buFontTx/>
              <a:buChar char="•"/>
            </a:pPr>
            <a:r>
              <a:rPr lang="en-US" altLang="en-US" smtClean="0"/>
              <a:t>Have to allow?</a:t>
            </a:r>
          </a:p>
          <a:p>
            <a:pPr marL="628650" lvl="1" indent="-171450">
              <a:buFontTx/>
              <a:buChar char="•"/>
            </a:pPr>
            <a:r>
              <a:rPr lang="en-US" altLang="en-US" smtClean="0"/>
              <a:t>Put restrictions on when, where, etc?</a:t>
            </a:r>
          </a:p>
          <a:p>
            <a:pPr marL="628650" lvl="1" indent="-171450">
              <a:buFontTx/>
              <a:buChar char="•"/>
            </a:pPr>
            <a:r>
              <a:rPr lang="en-US" altLang="en-US" smtClean="0"/>
              <a:t>Discipline students who do participate?</a:t>
            </a:r>
          </a:p>
          <a:p>
            <a:pPr marL="628650" lvl="1" indent="-171450"/>
            <a:endParaRPr lang="en-US" altLang="en-US" smtClean="0"/>
          </a:p>
          <a:p>
            <a:pPr marL="628650" lvl="1" indent="-171450">
              <a:buFontTx/>
              <a:buAutoNum type="arabicPeriod" startAt="2"/>
            </a:pPr>
            <a:r>
              <a:rPr lang="en-US" altLang="en-US" smtClean="0"/>
              <a:t>Teacher organized Walk Out</a:t>
            </a:r>
          </a:p>
          <a:p>
            <a:pPr marL="628650" lvl="1" indent="-171450">
              <a:buFontTx/>
              <a:buAutoNum type="arabicPeriod" startAt="3"/>
            </a:pPr>
            <a:r>
              <a:rPr lang="en-US" altLang="en-US" smtClean="0"/>
              <a:t>Shirt wearing student</a:t>
            </a:r>
          </a:p>
          <a:p>
            <a:pPr marL="1085850" lvl="2" indent="-171450">
              <a:buFontTx/>
              <a:buChar char="•"/>
            </a:pPr>
            <a:r>
              <a:rPr lang="en-US" altLang="en-US" smtClean="0"/>
              <a:t>What is message?</a:t>
            </a:r>
          </a:p>
          <a:p>
            <a:pPr marL="1085850" lvl="2" indent="-171450">
              <a:buFontTx/>
              <a:buChar char="•"/>
            </a:pPr>
            <a:r>
              <a:rPr lang="en-US" altLang="en-US" smtClean="0"/>
              <a:t>Restrict this message?</a:t>
            </a:r>
          </a:p>
          <a:p>
            <a:pPr marL="1085850" lvl="2" indent="-171450">
              <a:buFontTx/>
              <a:buChar char="•"/>
            </a:pPr>
            <a:r>
              <a:rPr lang="en-US" altLang="en-US" smtClean="0"/>
              <a:t>Discipline?</a:t>
            </a:r>
          </a:p>
          <a:p>
            <a:pPr marL="1085850" lvl="2" indent="-171450"/>
            <a:endParaRPr lang="en-US" altLang="en-US" smtClean="0"/>
          </a:p>
          <a:p>
            <a:pPr marL="1085850" lvl="2" indent="-171450"/>
            <a:r>
              <a:rPr lang="en-US" altLang="en-US" smtClean="0"/>
              <a:t>4.  Teacher Diet Coke protest – really outside the scope of this presentation – suffice to say that teachers do have some First Amendment rights, but the District can generally can control teacher speech when they are in their role as employees – must generally remain viewpoint neutral</a:t>
            </a:r>
          </a:p>
        </p:txBody>
      </p:sp>
      <p:sp>
        <p:nvSpPr>
          <p:cNvPr id="31748" name="Slide Number Placeholder 3"/>
          <p:cNvSpPr>
            <a:spLocks noGrp="1" noChangeArrowheads="1"/>
          </p:cNvSpPr>
          <p:nvPr>
            <p:ph type="sldNum" sz="quarter" idx="5"/>
          </p:nvPr>
        </p:nvSpPr>
        <p:spPr bwMode="auto">
          <a:noFill/>
          <a:ln>
            <a:miter lim="800000"/>
            <a:headEnd/>
            <a:tailEnd/>
          </a:ln>
        </p:spPr>
        <p:txBody>
          <a:bodyPr/>
          <a:lstStyle/>
          <a:p>
            <a:fld id="{218688E0-F15A-40C1-9201-B6946AD8DED6}" type="slidenum">
              <a:rPr lang="en-US" altLang="en-US"/>
              <a:pPr/>
              <a:t>12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D738CFA-FDDA-4F4A-B93A-FF97B5E85A3E}"/>
              </a:ext>
            </a:extLst>
          </p:cNvPr>
          <p:cNvSpPr/>
          <p:nvPr/>
        </p:nvSpPr>
        <p:spPr>
          <a:xfrm>
            <a:off x="0" y="5949950"/>
            <a:ext cx="3113088" cy="9080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 name="Straight Connector 5">
            <a:extLst>
              <a:ext uri="{FF2B5EF4-FFF2-40B4-BE49-F238E27FC236}">
                <a16:creationId xmlns:a16="http://schemas.microsoft.com/office/drawing/2014/main" xmlns="" id="{5D242190-CB71-4F54-834B-50E0AF7E0C44}"/>
              </a:ext>
            </a:extLst>
          </p:cNvPr>
          <p:cNvCxnSpPr/>
          <p:nvPr/>
        </p:nvCxnSpPr>
        <p:spPr>
          <a:xfrm>
            <a:off x="1449388" y="1622425"/>
            <a:ext cx="7694612" cy="11113"/>
          </a:xfrm>
          <a:prstGeom prst="line">
            <a:avLst/>
          </a:prstGeom>
          <a:ln w="3175" cmpd="sng">
            <a:solidFill>
              <a:srgbClr val="717174"/>
            </a:solidFill>
          </a:ln>
          <a:effectLst/>
        </p:spPr>
        <p:style>
          <a:lnRef idx="2">
            <a:schemeClr val="accent1"/>
          </a:lnRef>
          <a:fillRef idx="0">
            <a:schemeClr val="accent1"/>
          </a:fillRef>
          <a:effectRef idx="1">
            <a:schemeClr val="accent1"/>
          </a:effectRef>
          <a:fontRef idx="minor">
            <a:schemeClr val="tx1"/>
          </a:fontRef>
        </p:style>
      </p:cxnSp>
      <p:pic>
        <p:nvPicPr>
          <p:cNvPr id="7" name="Picture 12" descr="TK_name.png"/>
          <p:cNvPicPr>
            <a:picLocks noChangeAspect="1"/>
          </p:cNvPicPr>
          <p:nvPr/>
        </p:nvPicPr>
        <p:blipFill>
          <a:blip r:embed="rId2" cstate="print"/>
          <a:srcRect/>
          <a:stretch>
            <a:fillRect/>
          </a:stretch>
        </p:blipFill>
        <p:spPr bwMode="auto">
          <a:xfrm>
            <a:off x="460375" y="460375"/>
            <a:ext cx="3535363" cy="839788"/>
          </a:xfrm>
          <a:prstGeom prst="rect">
            <a:avLst/>
          </a:prstGeom>
          <a:noFill/>
          <a:ln w="9525">
            <a:noFill/>
            <a:miter lim="800000"/>
            <a:headEnd/>
            <a:tailEnd/>
          </a:ln>
        </p:spPr>
      </p:pic>
      <p:sp>
        <p:nvSpPr>
          <p:cNvPr id="8" name="TextBox 13">
            <a:extLst>
              <a:ext uri="{FF2B5EF4-FFF2-40B4-BE49-F238E27FC236}">
                <a16:creationId xmlns:a16="http://schemas.microsoft.com/office/drawing/2014/main" xmlns="" id="{C7089849-C857-45AD-BF04-1C022FEC540A}"/>
              </a:ext>
            </a:extLst>
          </p:cNvPr>
          <p:cNvSpPr txBox="1">
            <a:spLocks noChangeArrowheads="1"/>
          </p:cNvSpPr>
          <p:nvPr/>
        </p:nvSpPr>
        <p:spPr bwMode="auto">
          <a:xfrm>
            <a:off x="1446213" y="6178550"/>
            <a:ext cx="2398712"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800" i="1">
                <a:solidFill>
                  <a:srgbClr val="7F7F7F"/>
                </a:solidFill>
                <a:latin typeface="Verdana" panose="020B0604030504040204" pitchFamily="34" charset="0"/>
              </a:rPr>
              <a:t>Presented by:</a:t>
            </a:r>
          </a:p>
        </p:txBody>
      </p:sp>
      <p:sp>
        <p:nvSpPr>
          <p:cNvPr id="9" name="TextBox 14">
            <a:extLst>
              <a:ext uri="{FF2B5EF4-FFF2-40B4-BE49-F238E27FC236}">
                <a16:creationId xmlns:a16="http://schemas.microsoft.com/office/drawing/2014/main" xmlns="" id="{00C585AF-E636-4445-8E93-9283222B92A7}"/>
              </a:ext>
            </a:extLst>
          </p:cNvPr>
          <p:cNvSpPr txBox="1">
            <a:spLocks noChangeArrowheads="1"/>
          </p:cNvSpPr>
          <p:nvPr/>
        </p:nvSpPr>
        <p:spPr bwMode="auto">
          <a:xfrm>
            <a:off x="4443413" y="6178550"/>
            <a:ext cx="7493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800" i="1">
                <a:solidFill>
                  <a:srgbClr val="7F7F7F"/>
                </a:solidFill>
                <a:latin typeface="Verdana" panose="020B0604030504040204" pitchFamily="34" charset="0"/>
              </a:rPr>
              <a:t>Date:</a:t>
            </a:r>
          </a:p>
        </p:txBody>
      </p:sp>
      <p:sp>
        <p:nvSpPr>
          <p:cNvPr id="2" name="Title 1"/>
          <p:cNvSpPr>
            <a:spLocks noGrp="1"/>
          </p:cNvSpPr>
          <p:nvPr>
            <p:ph type="ctrTitle"/>
          </p:nvPr>
        </p:nvSpPr>
        <p:spPr>
          <a:xfrm>
            <a:off x="1452174" y="2819400"/>
            <a:ext cx="7011987" cy="1828800"/>
          </a:xfrm>
        </p:spPr>
        <p:txBody>
          <a:bodyPr lIns="0" anchor="b">
            <a:noAutofit/>
          </a:bodyPr>
          <a:lstStyle>
            <a:lvl1pPr algn="l">
              <a:defRPr sz="4000" b="0" i="0">
                <a:solidFill>
                  <a:srgbClr val="2D3E5F"/>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1446154" y="6342600"/>
            <a:ext cx="2745315" cy="388703"/>
          </a:xfrm>
          <a:ln>
            <a:noFill/>
          </a:ln>
        </p:spPr>
        <p:txBody>
          <a:bodyPr lIns="0" tIns="0">
            <a:normAutofit/>
          </a:bodyPr>
          <a:lstStyle>
            <a:lvl1pPr marL="0" indent="0" algn="l">
              <a:buNone/>
              <a:defRPr sz="1100">
                <a:solidFill>
                  <a:srgbClr val="2D3E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8"/>
          <p:cNvSpPr>
            <a:spLocks noGrp="1"/>
          </p:cNvSpPr>
          <p:nvPr>
            <p:ph type="body" sz="quarter" idx="14"/>
          </p:nvPr>
        </p:nvSpPr>
        <p:spPr>
          <a:xfrm>
            <a:off x="4447839" y="6342600"/>
            <a:ext cx="1758918" cy="382741"/>
          </a:xfrm>
          <a:noFill/>
          <a:ln>
            <a:noFill/>
          </a:ln>
        </p:spPr>
        <p:txBody>
          <a:bodyPr lIns="0" tIns="0">
            <a:noAutofit/>
          </a:bodyPr>
          <a:lstStyle>
            <a:lvl1pPr marL="0" indent="0" algn="l">
              <a:buNone/>
              <a:defRPr sz="1100">
                <a:solidFill>
                  <a:srgbClr val="2D3E5F"/>
                </a:solidFill>
                <a:latin typeface="Verdana"/>
                <a:cs typeface="Verdana"/>
              </a:defRPr>
            </a:lvl1pPr>
            <a:lvl2pPr marL="457200" indent="0" algn="r">
              <a:buNone/>
              <a:defRPr sz="1800">
                <a:solidFill>
                  <a:schemeClr val="bg1">
                    <a:lumMod val="50000"/>
                  </a:schemeClr>
                </a:solidFill>
                <a:latin typeface="Verdana"/>
                <a:cs typeface="Verdana"/>
              </a:defRPr>
            </a:lvl2pPr>
            <a:lvl3pPr marL="914400" indent="0" algn="r">
              <a:buNone/>
              <a:defRPr sz="1600">
                <a:solidFill>
                  <a:schemeClr val="bg1">
                    <a:lumMod val="50000"/>
                  </a:schemeClr>
                </a:solidFill>
                <a:latin typeface="Verdana"/>
                <a:cs typeface="Verdana"/>
              </a:defRPr>
            </a:lvl3pPr>
            <a:lvl4pPr marL="1371600" indent="0" algn="r">
              <a:buNone/>
              <a:defRPr sz="1400">
                <a:solidFill>
                  <a:schemeClr val="bg1">
                    <a:lumMod val="50000"/>
                  </a:schemeClr>
                </a:solidFill>
                <a:latin typeface="Verdana"/>
                <a:cs typeface="Verdana"/>
              </a:defRPr>
            </a:lvl4pPr>
            <a:lvl5pPr marL="1828800" indent="0" algn="r">
              <a:buNone/>
              <a:defRPr sz="1400">
                <a:solidFill>
                  <a:schemeClr val="bg1">
                    <a:lumMod val="50000"/>
                  </a:schemeClr>
                </a:solidFill>
                <a:latin typeface="Verdana"/>
                <a:cs typeface="Verdana"/>
              </a:defRPr>
            </a:lvl5pPr>
          </a:lstStyle>
          <a:p>
            <a:pPr lvl="0"/>
            <a:r>
              <a:rPr lang="en-US" dirty="0"/>
              <a:t>Click to edit Master text styles</a:t>
            </a:r>
          </a:p>
        </p:txBody>
      </p:sp>
      <p:sp>
        <p:nvSpPr>
          <p:cNvPr id="11" name="Date Placeholder 3">
            <a:extLst>
              <a:ext uri="{FF2B5EF4-FFF2-40B4-BE49-F238E27FC236}">
                <a16:creationId xmlns:a16="http://schemas.microsoft.com/office/drawing/2014/main" xmlns="" id="{1CD5B8FA-F8B4-4908-BA81-591D5025CF65}"/>
              </a:ext>
            </a:extLst>
          </p:cNvPr>
          <p:cNvSpPr>
            <a:spLocks noGrp="1"/>
          </p:cNvSpPr>
          <p:nvPr>
            <p:ph type="dt" sz="half" idx="15"/>
          </p:nvPr>
        </p:nvSpPr>
        <p:spPr>
          <a:xfrm>
            <a:off x="463550" y="6535738"/>
            <a:ext cx="2133600" cy="212725"/>
          </a:xfrm>
        </p:spPr>
        <p:txBody>
          <a:bodyPr/>
          <a:lstStyle>
            <a:lvl1pPr>
              <a:defRPr/>
            </a:lvl1pPr>
          </a:lstStyle>
          <a:p>
            <a:pPr>
              <a:defRPr/>
            </a:pPr>
            <a:fld id="{F2B610E3-5B4E-45FC-8537-0D4CD9C42EBA}" type="datetime1">
              <a:rPr lang="en-US"/>
              <a:pPr>
                <a:defRPr/>
              </a:pPr>
              <a:t>10/24/2018</a:t>
            </a:fld>
            <a:endParaRPr lang="en-US"/>
          </a:p>
        </p:txBody>
      </p:sp>
      <p:sp>
        <p:nvSpPr>
          <p:cNvPr id="12" name="Footer Placeholder 4">
            <a:extLst>
              <a:ext uri="{FF2B5EF4-FFF2-40B4-BE49-F238E27FC236}">
                <a16:creationId xmlns:a16="http://schemas.microsoft.com/office/drawing/2014/main" xmlns="" id="{78A40EF3-48D4-49E8-ACE2-4313C93704AF}"/>
              </a:ext>
            </a:extLst>
          </p:cNvPr>
          <p:cNvSpPr>
            <a:spLocks noGrp="1"/>
          </p:cNvSpPr>
          <p:nvPr>
            <p:ph type="ftr" sz="quarter" idx="16"/>
          </p:nvPr>
        </p:nvSpPr>
        <p:spPr>
          <a:xfrm>
            <a:off x="3124200" y="6600825"/>
            <a:ext cx="2895600" cy="257175"/>
          </a:xfrm>
        </p:spPr>
        <p:txBody>
          <a:bodyPr/>
          <a:lstStyle>
            <a:lvl1pPr algn="ctr">
              <a:defRPr>
                <a:latin typeface="Verdana"/>
                <a:cs typeface="Verdana"/>
              </a:defRPr>
            </a:lvl1pPr>
          </a:lstStyle>
          <a:p>
            <a:pPr>
              <a:defRPr/>
            </a:pPr>
            <a:endParaRPr lang="en-US"/>
          </a:p>
        </p:txBody>
      </p:sp>
      <p:sp>
        <p:nvSpPr>
          <p:cNvPr id="13" name="Slide Number Placeholder 5">
            <a:extLst>
              <a:ext uri="{FF2B5EF4-FFF2-40B4-BE49-F238E27FC236}">
                <a16:creationId xmlns:a16="http://schemas.microsoft.com/office/drawing/2014/main" xmlns="" id="{F6DC6FEB-13B3-4278-AAC8-5E39951D954E}"/>
              </a:ext>
            </a:extLst>
          </p:cNvPr>
          <p:cNvSpPr>
            <a:spLocks noGrp="1"/>
          </p:cNvSpPr>
          <p:nvPr>
            <p:ph type="sldNum" sz="quarter" idx="17"/>
          </p:nvPr>
        </p:nvSpPr>
        <p:spPr/>
        <p:txBody>
          <a:bodyPr/>
          <a:lstStyle>
            <a:lvl1pPr>
              <a:defRPr/>
            </a:lvl1pPr>
          </a:lstStyle>
          <a:p>
            <a:fld id="{7A03DB62-A378-4DF1-BA7A-11B2D0CF929F}"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3E5F"/>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2D3E5F"/>
                </a:solidFill>
              </a:defRPr>
            </a:lvl1pPr>
            <a:lvl2pPr>
              <a:defRPr sz="2400">
                <a:solidFill>
                  <a:srgbClr val="2D3E5F"/>
                </a:solidFill>
              </a:defRPr>
            </a:lvl2pPr>
            <a:lvl3pPr>
              <a:defRPr sz="2000">
                <a:solidFill>
                  <a:srgbClr val="2D3E5F"/>
                </a:solidFill>
              </a:defRPr>
            </a:lvl3pPr>
            <a:lvl4pPr>
              <a:defRPr sz="1800">
                <a:solidFill>
                  <a:srgbClr val="2D3E5F"/>
                </a:solidFill>
              </a:defRPr>
            </a:lvl4pPr>
            <a:lvl5pPr>
              <a:defRPr sz="1800">
                <a:solidFill>
                  <a:srgbClr val="2D3E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2D3E5F"/>
                </a:solidFill>
              </a:defRPr>
            </a:lvl1pPr>
            <a:lvl2pPr>
              <a:defRPr sz="2400">
                <a:solidFill>
                  <a:srgbClr val="2D3E5F"/>
                </a:solidFill>
              </a:defRPr>
            </a:lvl2pPr>
            <a:lvl3pPr>
              <a:defRPr sz="2000">
                <a:solidFill>
                  <a:srgbClr val="2D3E5F"/>
                </a:solidFill>
              </a:defRPr>
            </a:lvl3pPr>
            <a:lvl4pPr>
              <a:defRPr sz="1800">
                <a:solidFill>
                  <a:srgbClr val="2D3E5F"/>
                </a:solidFill>
              </a:defRPr>
            </a:lvl4pPr>
            <a:lvl5pPr>
              <a:defRPr sz="1800">
                <a:solidFill>
                  <a:srgbClr val="2D3E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xmlns="" id="{9C5110F6-D2E6-4215-A699-23F82C638712}"/>
              </a:ext>
            </a:extLst>
          </p:cNvPr>
          <p:cNvSpPr>
            <a:spLocks noGrp="1"/>
          </p:cNvSpPr>
          <p:nvPr>
            <p:ph type="dt" sz="half" idx="10"/>
          </p:nvPr>
        </p:nvSpPr>
        <p:spPr/>
        <p:txBody>
          <a:bodyPr/>
          <a:lstStyle>
            <a:lvl1pPr>
              <a:defRPr/>
            </a:lvl1pPr>
          </a:lstStyle>
          <a:p>
            <a:pPr>
              <a:defRPr/>
            </a:pPr>
            <a:fld id="{8617055C-59A0-405E-9092-B9C6518226EC}" type="datetime1">
              <a:rPr lang="en-US"/>
              <a:pPr>
                <a:defRPr/>
              </a:pPr>
              <a:t>10/24/2018</a:t>
            </a:fld>
            <a:endParaRPr lang="en-US"/>
          </a:p>
        </p:txBody>
      </p:sp>
      <p:sp>
        <p:nvSpPr>
          <p:cNvPr id="6" name="Footer Placeholder 4">
            <a:extLst>
              <a:ext uri="{FF2B5EF4-FFF2-40B4-BE49-F238E27FC236}">
                <a16:creationId xmlns:a16="http://schemas.microsoft.com/office/drawing/2014/main" xmlns="" id="{61F9AB8B-6498-452C-8CC9-032B19FBDF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CBB14E4-A4E4-412C-B1EA-1FE18E0CE0E5}"/>
              </a:ext>
            </a:extLst>
          </p:cNvPr>
          <p:cNvSpPr>
            <a:spLocks noGrp="1"/>
          </p:cNvSpPr>
          <p:nvPr>
            <p:ph type="sldNum" sz="quarter" idx="12"/>
          </p:nvPr>
        </p:nvSpPr>
        <p:spPr/>
        <p:txBody>
          <a:bodyPr/>
          <a:lstStyle>
            <a:lvl1pPr>
              <a:defRPr/>
            </a:lvl1pPr>
          </a:lstStyle>
          <a:p>
            <a:fld id="{CD57B901-6B7C-405A-A2B8-CD76FFD3B5B7}"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3E5F"/>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D3E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D3E5F"/>
                </a:solidFill>
              </a:defRPr>
            </a:lvl1pPr>
            <a:lvl2pPr>
              <a:defRPr sz="2000">
                <a:solidFill>
                  <a:srgbClr val="2D3E5F"/>
                </a:solidFill>
              </a:defRPr>
            </a:lvl2pPr>
            <a:lvl3pPr>
              <a:defRPr sz="1800">
                <a:solidFill>
                  <a:srgbClr val="2D3E5F"/>
                </a:solidFill>
              </a:defRPr>
            </a:lvl3pPr>
            <a:lvl4pPr>
              <a:defRPr sz="1600">
                <a:solidFill>
                  <a:srgbClr val="2D3E5F"/>
                </a:solidFill>
              </a:defRPr>
            </a:lvl4pPr>
            <a:lvl5pPr>
              <a:defRPr sz="1600">
                <a:solidFill>
                  <a:srgbClr val="2D3E5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D3E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D3E5F"/>
                </a:solidFill>
              </a:defRPr>
            </a:lvl1pPr>
            <a:lvl2pPr>
              <a:defRPr sz="2000">
                <a:solidFill>
                  <a:srgbClr val="2D3E5F"/>
                </a:solidFill>
              </a:defRPr>
            </a:lvl2pPr>
            <a:lvl3pPr>
              <a:defRPr sz="1800">
                <a:solidFill>
                  <a:srgbClr val="2D3E5F"/>
                </a:solidFill>
              </a:defRPr>
            </a:lvl3pPr>
            <a:lvl4pPr>
              <a:defRPr sz="1600">
                <a:solidFill>
                  <a:srgbClr val="2D3E5F"/>
                </a:solidFill>
              </a:defRPr>
            </a:lvl4pPr>
            <a:lvl5pPr>
              <a:defRPr sz="1600">
                <a:solidFill>
                  <a:srgbClr val="2D3E5F"/>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xmlns="" id="{9C5110F6-D2E6-4215-A699-23F82C638712}"/>
              </a:ext>
            </a:extLst>
          </p:cNvPr>
          <p:cNvSpPr>
            <a:spLocks noGrp="1"/>
          </p:cNvSpPr>
          <p:nvPr>
            <p:ph type="dt" sz="half" idx="10"/>
          </p:nvPr>
        </p:nvSpPr>
        <p:spPr/>
        <p:txBody>
          <a:bodyPr/>
          <a:lstStyle>
            <a:lvl1pPr>
              <a:defRPr/>
            </a:lvl1pPr>
          </a:lstStyle>
          <a:p>
            <a:pPr>
              <a:defRPr/>
            </a:pPr>
            <a:fld id="{90D9BAFC-498F-41F4-9C4F-6C3FEA330E76}" type="datetime1">
              <a:rPr lang="en-US"/>
              <a:pPr>
                <a:defRPr/>
              </a:pPr>
              <a:t>10/24/2018</a:t>
            </a:fld>
            <a:endParaRPr lang="en-US"/>
          </a:p>
        </p:txBody>
      </p:sp>
      <p:sp>
        <p:nvSpPr>
          <p:cNvPr id="8" name="Footer Placeholder 4">
            <a:extLst>
              <a:ext uri="{FF2B5EF4-FFF2-40B4-BE49-F238E27FC236}">
                <a16:creationId xmlns:a16="http://schemas.microsoft.com/office/drawing/2014/main" xmlns="" id="{61F9AB8B-6498-452C-8CC9-032B19FBDF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ACBB14E4-A4E4-412C-B1EA-1FE18E0CE0E5}"/>
              </a:ext>
            </a:extLst>
          </p:cNvPr>
          <p:cNvSpPr>
            <a:spLocks noGrp="1"/>
          </p:cNvSpPr>
          <p:nvPr>
            <p:ph type="sldNum" sz="quarter" idx="12"/>
          </p:nvPr>
        </p:nvSpPr>
        <p:spPr/>
        <p:txBody>
          <a:bodyPr/>
          <a:lstStyle>
            <a:lvl1pPr>
              <a:defRPr/>
            </a:lvl1pPr>
          </a:lstStyle>
          <a:p>
            <a:fld id="{D255BF58-C490-4792-9ECE-1B96BA1457A5}"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3E5F"/>
                </a:solidFill>
              </a:defRPr>
            </a:lvl1pPr>
          </a:lstStyle>
          <a:p>
            <a:r>
              <a:rPr lang="en-US" dirty="0"/>
              <a:t>Click to edit Master title style</a:t>
            </a:r>
          </a:p>
        </p:txBody>
      </p:sp>
      <p:sp>
        <p:nvSpPr>
          <p:cNvPr id="3" name="Date Placeholder 3">
            <a:extLst>
              <a:ext uri="{FF2B5EF4-FFF2-40B4-BE49-F238E27FC236}">
                <a16:creationId xmlns:a16="http://schemas.microsoft.com/office/drawing/2014/main" xmlns="" id="{9C5110F6-D2E6-4215-A699-23F82C638712}"/>
              </a:ext>
            </a:extLst>
          </p:cNvPr>
          <p:cNvSpPr>
            <a:spLocks noGrp="1"/>
          </p:cNvSpPr>
          <p:nvPr>
            <p:ph type="dt" sz="half" idx="10"/>
          </p:nvPr>
        </p:nvSpPr>
        <p:spPr/>
        <p:txBody>
          <a:bodyPr/>
          <a:lstStyle>
            <a:lvl1pPr>
              <a:defRPr/>
            </a:lvl1pPr>
          </a:lstStyle>
          <a:p>
            <a:pPr>
              <a:defRPr/>
            </a:pPr>
            <a:fld id="{1E257C0A-4524-480B-B933-BD7D65F48612}" type="datetime1">
              <a:rPr lang="en-US"/>
              <a:pPr>
                <a:defRPr/>
              </a:pPr>
              <a:t>10/24/2018</a:t>
            </a:fld>
            <a:endParaRPr lang="en-US"/>
          </a:p>
        </p:txBody>
      </p:sp>
      <p:sp>
        <p:nvSpPr>
          <p:cNvPr id="4" name="Footer Placeholder 4">
            <a:extLst>
              <a:ext uri="{FF2B5EF4-FFF2-40B4-BE49-F238E27FC236}">
                <a16:creationId xmlns:a16="http://schemas.microsoft.com/office/drawing/2014/main" xmlns="" id="{61F9AB8B-6498-452C-8CC9-032B19FBDF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ACBB14E4-A4E4-412C-B1EA-1FE18E0CE0E5}"/>
              </a:ext>
            </a:extLst>
          </p:cNvPr>
          <p:cNvSpPr>
            <a:spLocks noGrp="1"/>
          </p:cNvSpPr>
          <p:nvPr>
            <p:ph type="sldNum" sz="quarter" idx="12"/>
          </p:nvPr>
        </p:nvSpPr>
        <p:spPr/>
        <p:txBody>
          <a:bodyPr/>
          <a:lstStyle>
            <a:lvl1pPr>
              <a:defRPr/>
            </a:lvl1pPr>
          </a:lstStyle>
          <a:p>
            <a:fld id="{4A570803-B4C5-4734-AC53-0D5DEEEB4C38}"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9C5110F6-D2E6-4215-A699-23F82C638712}"/>
              </a:ext>
            </a:extLst>
          </p:cNvPr>
          <p:cNvSpPr>
            <a:spLocks noGrp="1"/>
          </p:cNvSpPr>
          <p:nvPr>
            <p:ph type="dt" sz="half" idx="10"/>
          </p:nvPr>
        </p:nvSpPr>
        <p:spPr/>
        <p:txBody>
          <a:bodyPr/>
          <a:lstStyle>
            <a:lvl1pPr>
              <a:defRPr/>
            </a:lvl1pPr>
          </a:lstStyle>
          <a:p>
            <a:pPr>
              <a:defRPr/>
            </a:pPr>
            <a:fld id="{C157AFE3-3FEC-49CA-922E-828B6AB783F6}" type="datetime1">
              <a:rPr lang="en-US"/>
              <a:pPr>
                <a:defRPr/>
              </a:pPr>
              <a:t>10/24/2018</a:t>
            </a:fld>
            <a:endParaRPr lang="en-US"/>
          </a:p>
        </p:txBody>
      </p:sp>
      <p:sp>
        <p:nvSpPr>
          <p:cNvPr id="3" name="Footer Placeholder 4">
            <a:extLst>
              <a:ext uri="{FF2B5EF4-FFF2-40B4-BE49-F238E27FC236}">
                <a16:creationId xmlns:a16="http://schemas.microsoft.com/office/drawing/2014/main" xmlns="" id="{61F9AB8B-6498-452C-8CC9-032B19FBDF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ACBB14E4-A4E4-412C-B1EA-1FE18E0CE0E5}"/>
              </a:ext>
            </a:extLst>
          </p:cNvPr>
          <p:cNvSpPr>
            <a:spLocks noGrp="1"/>
          </p:cNvSpPr>
          <p:nvPr>
            <p:ph type="sldNum" sz="quarter" idx="12"/>
          </p:nvPr>
        </p:nvSpPr>
        <p:spPr/>
        <p:txBody>
          <a:bodyPr/>
          <a:lstStyle>
            <a:lvl1pPr>
              <a:defRPr/>
            </a:lvl1pPr>
          </a:lstStyle>
          <a:p>
            <a:fld id="{12DD98D3-5CD4-4A74-B6C0-F3B4CD3BF53D}"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2D3E5F"/>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2D3E5F"/>
                </a:solidFill>
              </a:defRPr>
            </a:lvl1pPr>
            <a:lvl2pPr>
              <a:defRPr sz="2800">
                <a:solidFill>
                  <a:srgbClr val="2D3E5F"/>
                </a:solidFill>
              </a:defRPr>
            </a:lvl2pPr>
            <a:lvl3pPr>
              <a:defRPr sz="2400">
                <a:solidFill>
                  <a:srgbClr val="2D3E5F"/>
                </a:solidFill>
              </a:defRPr>
            </a:lvl3pPr>
            <a:lvl4pPr>
              <a:defRPr sz="2000">
                <a:solidFill>
                  <a:srgbClr val="2D3E5F"/>
                </a:solidFill>
              </a:defRPr>
            </a:lvl4pPr>
            <a:lvl5pPr>
              <a:defRPr sz="2000">
                <a:solidFill>
                  <a:srgbClr val="2D3E5F"/>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2D3E5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xmlns="" id="{9C5110F6-D2E6-4215-A699-23F82C638712}"/>
              </a:ext>
            </a:extLst>
          </p:cNvPr>
          <p:cNvSpPr>
            <a:spLocks noGrp="1"/>
          </p:cNvSpPr>
          <p:nvPr>
            <p:ph type="dt" sz="half" idx="10"/>
          </p:nvPr>
        </p:nvSpPr>
        <p:spPr/>
        <p:txBody>
          <a:bodyPr/>
          <a:lstStyle>
            <a:lvl1pPr>
              <a:defRPr/>
            </a:lvl1pPr>
          </a:lstStyle>
          <a:p>
            <a:pPr>
              <a:defRPr/>
            </a:pPr>
            <a:fld id="{66946187-6CAA-4AF5-8050-DE67613A0914}" type="datetime1">
              <a:rPr lang="en-US"/>
              <a:pPr>
                <a:defRPr/>
              </a:pPr>
              <a:t>10/24/2018</a:t>
            </a:fld>
            <a:endParaRPr lang="en-US"/>
          </a:p>
        </p:txBody>
      </p:sp>
      <p:sp>
        <p:nvSpPr>
          <p:cNvPr id="6" name="Footer Placeholder 4">
            <a:extLst>
              <a:ext uri="{FF2B5EF4-FFF2-40B4-BE49-F238E27FC236}">
                <a16:creationId xmlns:a16="http://schemas.microsoft.com/office/drawing/2014/main" xmlns="" id="{61F9AB8B-6498-452C-8CC9-032B19FBDF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CBB14E4-A4E4-412C-B1EA-1FE18E0CE0E5}"/>
              </a:ext>
            </a:extLst>
          </p:cNvPr>
          <p:cNvSpPr>
            <a:spLocks noGrp="1"/>
          </p:cNvSpPr>
          <p:nvPr>
            <p:ph type="sldNum" sz="quarter" idx="12"/>
          </p:nvPr>
        </p:nvSpPr>
        <p:spPr/>
        <p:txBody>
          <a:bodyPr/>
          <a:lstStyle>
            <a:lvl1pPr>
              <a:defRPr/>
            </a:lvl1pPr>
          </a:lstStyle>
          <a:p>
            <a:fld id="{260BD126-EA12-4834-AAB1-A367641B662B}"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2D3E5F"/>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2D3E5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xmlns="" id="{9C5110F6-D2E6-4215-A699-23F82C638712}"/>
              </a:ext>
            </a:extLst>
          </p:cNvPr>
          <p:cNvSpPr>
            <a:spLocks noGrp="1"/>
          </p:cNvSpPr>
          <p:nvPr>
            <p:ph type="dt" sz="half" idx="10"/>
          </p:nvPr>
        </p:nvSpPr>
        <p:spPr/>
        <p:txBody>
          <a:bodyPr/>
          <a:lstStyle>
            <a:lvl1pPr>
              <a:defRPr/>
            </a:lvl1pPr>
          </a:lstStyle>
          <a:p>
            <a:pPr>
              <a:defRPr/>
            </a:pPr>
            <a:fld id="{562A602D-F28B-49EE-901F-2545DC770ABE}" type="datetime1">
              <a:rPr lang="en-US"/>
              <a:pPr>
                <a:defRPr/>
              </a:pPr>
              <a:t>10/24/2018</a:t>
            </a:fld>
            <a:endParaRPr lang="en-US"/>
          </a:p>
        </p:txBody>
      </p:sp>
      <p:sp>
        <p:nvSpPr>
          <p:cNvPr id="6" name="Footer Placeholder 4">
            <a:extLst>
              <a:ext uri="{FF2B5EF4-FFF2-40B4-BE49-F238E27FC236}">
                <a16:creationId xmlns:a16="http://schemas.microsoft.com/office/drawing/2014/main" xmlns="" id="{61F9AB8B-6498-452C-8CC9-032B19FBDF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CBB14E4-A4E4-412C-B1EA-1FE18E0CE0E5}"/>
              </a:ext>
            </a:extLst>
          </p:cNvPr>
          <p:cNvSpPr>
            <a:spLocks noGrp="1"/>
          </p:cNvSpPr>
          <p:nvPr>
            <p:ph type="sldNum" sz="quarter" idx="12"/>
          </p:nvPr>
        </p:nvSpPr>
        <p:spPr/>
        <p:txBody>
          <a:bodyPr/>
          <a:lstStyle>
            <a:lvl1pPr>
              <a:defRPr/>
            </a:lvl1pPr>
          </a:lstStyle>
          <a:p>
            <a:fld id="{C9C195B8-12EF-443D-A0B0-281DAD87011D}" type="slidenum">
              <a:rPr lang="en-US"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D3E5F"/>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solidFill>
                  <a:srgbClr val="2D3E5F"/>
                </a:solidFill>
              </a:defRPr>
            </a:lvl1pPr>
            <a:lvl2pPr>
              <a:defRPr>
                <a:solidFill>
                  <a:srgbClr val="2D3E5F"/>
                </a:solidFill>
              </a:defRPr>
            </a:lvl2pPr>
            <a:lvl3pPr>
              <a:defRPr>
                <a:solidFill>
                  <a:srgbClr val="2D3E5F"/>
                </a:solidFill>
              </a:defRPr>
            </a:lvl3pPr>
            <a:lvl4pPr>
              <a:defRPr>
                <a:solidFill>
                  <a:srgbClr val="2D3E5F"/>
                </a:solidFill>
              </a:defRPr>
            </a:lvl4pPr>
            <a:lvl5pPr>
              <a:defRPr>
                <a:solidFill>
                  <a:srgbClr val="2D3E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C5110F6-D2E6-4215-A699-23F82C638712}"/>
              </a:ext>
            </a:extLst>
          </p:cNvPr>
          <p:cNvSpPr>
            <a:spLocks noGrp="1"/>
          </p:cNvSpPr>
          <p:nvPr>
            <p:ph type="dt" sz="half" idx="10"/>
          </p:nvPr>
        </p:nvSpPr>
        <p:spPr/>
        <p:txBody>
          <a:bodyPr/>
          <a:lstStyle>
            <a:lvl1pPr>
              <a:defRPr/>
            </a:lvl1pPr>
          </a:lstStyle>
          <a:p>
            <a:pPr>
              <a:defRPr/>
            </a:pPr>
            <a:fld id="{C57840A3-4C03-4FF3-990D-C603156E820D}" type="datetime1">
              <a:rPr lang="en-US"/>
              <a:pPr>
                <a:defRPr/>
              </a:pPr>
              <a:t>10/24/2018</a:t>
            </a:fld>
            <a:endParaRPr lang="en-US"/>
          </a:p>
        </p:txBody>
      </p:sp>
      <p:sp>
        <p:nvSpPr>
          <p:cNvPr id="5" name="Footer Placeholder 4">
            <a:extLst>
              <a:ext uri="{FF2B5EF4-FFF2-40B4-BE49-F238E27FC236}">
                <a16:creationId xmlns:a16="http://schemas.microsoft.com/office/drawing/2014/main" xmlns="" id="{61F9AB8B-6498-452C-8CC9-032B19FBDF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CBB14E4-A4E4-412C-B1EA-1FE18E0CE0E5}"/>
              </a:ext>
            </a:extLst>
          </p:cNvPr>
          <p:cNvSpPr>
            <a:spLocks noGrp="1"/>
          </p:cNvSpPr>
          <p:nvPr>
            <p:ph type="sldNum" sz="quarter" idx="12"/>
          </p:nvPr>
        </p:nvSpPr>
        <p:spPr/>
        <p:txBody>
          <a:bodyPr/>
          <a:lstStyle>
            <a:lvl1pPr>
              <a:defRPr/>
            </a:lvl1pPr>
          </a:lstStyle>
          <a:p>
            <a:fld id="{B6A64D18-9584-408A-9DC4-7D5D341DC426}"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2D3E5F"/>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2D3E5F"/>
                </a:solidFill>
              </a:defRPr>
            </a:lvl1pPr>
            <a:lvl2pPr>
              <a:defRPr>
                <a:solidFill>
                  <a:srgbClr val="2D3E5F"/>
                </a:solidFill>
              </a:defRPr>
            </a:lvl2pPr>
            <a:lvl3pPr>
              <a:defRPr>
                <a:solidFill>
                  <a:srgbClr val="2D3E5F"/>
                </a:solidFill>
              </a:defRPr>
            </a:lvl3pPr>
            <a:lvl4pPr>
              <a:defRPr>
                <a:solidFill>
                  <a:srgbClr val="2D3E5F"/>
                </a:solidFill>
              </a:defRPr>
            </a:lvl4pPr>
            <a:lvl5pPr>
              <a:defRPr>
                <a:solidFill>
                  <a:srgbClr val="2D3E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9C5110F6-D2E6-4215-A699-23F82C638712}"/>
              </a:ext>
            </a:extLst>
          </p:cNvPr>
          <p:cNvSpPr>
            <a:spLocks noGrp="1"/>
          </p:cNvSpPr>
          <p:nvPr>
            <p:ph type="dt" sz="half" idx="10"/>
          </p:nvPr>
        </p:nvSpPr>
        <p:spPr/>
        <p:txBody>
          <a:bodyPr/>
          <a:lstStyle>
            <a:lvl1pPr>
              <a:defRPr/>
            </a:lvl1pPr>
          </a:lstStyle>
          <a:p>
            <a:pPr>
              <a:defRPr/>
            </a:pPr>
            <a:fld id="{DF160A0A-FB36-4DF3-8F5C-D084B2026EF1}" type="datetime1">
              <a:rPr lang="en-US"/>
              <a:pPr>
                <a:defRPr/>
              </a:pPr>
              <a:t>10/24/2018</a:t>
            </a:fld>
            <a:endParaRPr lang="en-US"/>
          </a:p>
        </p:txBody>
      </p:sp>
      <p:sp>
        <p:nvSpPr>
          <p:cNvPr id="5" name="Footer Placeholder 4">
            <a:extLst>
              <a:ext uri="{FF2B5EF4-FFF2-40B4-BE49-F238E27FC236}">
                <a16:creationId xmlns:a16="http://schemas.microsoft.com/office/drawing/2014/main" xmlns="" id="{61F9AB8B-6498-452C-8CC9-032B19FBDF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CBB14E4-A4E4-412C-B1EA-1FE18E0CE0E5}"/>
              </a:ext>
            </a:extLst>
          </p:cNvPr>
          <p:cNvSpPr>
            <a:spLocks noGrp="1"/>
          </p:cNvSpPr>
          <p:nvPr>
            <p:ph type="sldNum" sz="quarter" idx="12"/>
          </p:nvPr>
        </p:nvSpPr>
        <p:spPr/>
        <p:txBody>
          <a:bodyPr/>
          <a:lstStyle>
            <a:lvl1pPr>
              <a:defRPr/>
            </a:lvl1pPr>
          </a:lstStyle>
          <a:p>
            <a:fld id="{3EBFC3DF-3D5C-4190-A961-2BDE721B870D}" type="slidenum">
              <a:rPr lang="en-US" altLang="en-US"/>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6" descr="powerpoint_side.jpg"/>
          <p:cNvPicPr>
            <a:picLocks noChangeAspect="1"/>
          </p:cNvPicPr>
          <p:nvPr/>
        </p:nvPicPr>
        <p:blipFill>
          <a:blip r:embed="rId2" cstate="print"/>
          <a:srcRect/>
          <a:stretch>
            <a:fillRect/>
          </a:stretch>
        </p:blipFill>
        <p:spPr bwMode="auto">
          <a:xfrm>
            <a:off x="5537200" y="1676400"/>
            <a:ext cx="3606800" cy="4876800"/>
          </a:xfrm>
          <a:prstGeom prst="rect">
            <a:avLst/>
          </a:prstGeom>
          <a:noFill/>
          <a:ln w="9525">
            <a:noFill/>
            <a:miter lim="800000"/>
            <a:headEnd/>
            <a:tailEnd/>
          </a:ln>
        </p:spPr>
      </p:pic>
      <p:pic>
        <p:nvPicPr>
          <p:cNvPr id="5" name="Picture 7" descr="powerpoint_bottom_thin.jpg"/>
          <p:cNvPicPr>
            <a:picLocks noChangeAspect="1"/>
          </p:cNvPicPr>
          <p:nvPr/>
        </p:nvPicPr>
        <p:blipFill>
          <a:blip r:embed="rId3" cstate="print"/>
          <a:srcRect/>
          <a:stretch>
            <a:fillRect/>
          </a:stretch>
        </p:blipFill>
        <p:spPr bwMode="auto">
          <a:xfrm>
            <a:off x="0" y="6324600"/>
            <a:ext cx="9144000" cy="533400"/>
          </a:xfrm>
          <a:prstGeom prst="rect">
            <a:avLst/>
          </a:prstGeom>
          <a:noFill/>
          <a:ln w="9525">
            <a:noFill/>
            <a:miter lim="800000"/>
            <a:headEnd/>
            <a:tailEnd/>
          </a:ln>
        </p:spPr>
      </p:pic>
      <p:pic>
        <p:nvPicPr>
          <p:cNvPr id="6" name="Picture 8" descr="email_header2.jpg"/>
          <p:cNvPicPr>
            <a:picLocks noChangeAspect="1"/>
          </p:cNvPicPr>
          <p:nvPr/>
        </p:nvPicPr>
        <p:blipFill>
          <a:blip r:embed="rId4" cstate="print"/>
          <a:srcRect/>
          <a:stretch>
            <a:fillRect/>
          </a:stretch>
        </p:blipFill>
        <p:spPr bwMode="auto">
          <a:xfrm>
            <a:off x="0" y="0"/>
            <a:ext cx="9144000" cy="1651000"/>
          </a:xfrm>
          <a:prstGeom prst="rect">
            <a:avLst/>
          </a:prstGeom>
          <a:noFill/>
          <a:ln w="9525">
            <a:noFill/>
            <a:miter lim="800000"/>
            <a:headEnd/>
            <a:tailEnd/>
          </a:ln>
        </p:spPr>
      </p:pic>
      <p:sp>
        <p:nvSpPr>
          <p:cNvPr id="2" name="Title 1"/>
          <p:cNvSpPr>
            <a:spLocks noGrp="1"/>
          </p:cNvSpPr>
          <p:nvPr>
            <p:ph type="title"/>
          </p:nvPr>
        </p:nvSpPr>
        <p:spPr>
          <a:xfrm>
            <a:off x="457200" y="2743200"/>
            <a:ext cx="8229600" cy="1143000"/>
          </a:xfrm>
        </p:spPr>
        <p:txBody>
          <a:bodyPr/>
          <a:lstStyle/>
          <a:p>
            <a:r>
              <a:rPr lang="en-US" dirty="0"/>
              <a:t>Click to edit Master title style</a:t>
            </a:r>
          </a:p>
        </p:txBody>
      </p:sp>
      <p:sp>
        <p:nvSpPr>
          <p:cNvPr id="11" name="Subtitle 2"/>
          <p:cNvSpPr>
            <a:spLocks noGrp="1"/>
          </p:cNvSpPr>
          <p:nvPr>
            <p:ph type="subTitle" idx="1"/>
          </p:nvPr>
        </p:nvSpPr>
        <p:spPr>
          <a:xfrm>
            <a:off x="1295400" y="4267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2">
            <a:extLst>
              <a:ext uri="{FF2B5EF4-FFF2-40B4-BE49-F238E27FC236}">
                <a16:creationId xmlns:a16="http://schemas.microsoft.com/office/drawing/2014/main" xmlns="" id="{978A1FD4-0D10-4AAB-AEAD-E3E523E9E7A7}"/>
              </a:ext>
            </a:extLst>
          </p:cNvPr>
          <p:cNvSpPr>
            <a:spLocks noGrp="1"/>
          </p:cNvSpPr>
          <p:nvPr>
            <p:ph type="dt" sz="half" idx="10"/>
          </p:nvPr>
        </p:nvSpPr>
        <p:spPr/>
        <p:txBody>
          <a:bodyPr/>
          <a:lstStyle>
            <a:lvl1pPr>
              <a:defRPr/>
            </a:lvl1pPr>
          </a:lstStyle>
          <a:p>
            <a:pPr>
              <a:defRPr/>
            </a:pPr>
            <a:fld id="{198031A7-CA12-4581-A203-BD9693B0B542}" type="datetime1">
              <a:rPr lang="en-US"/>
              <a:pPr>
                <a:defRPr/>
              </a:pPr>
              <a:t>10/24/2018</a:t>
            </a:fld>
            <a:endParaRPr lang="en-US"/>
          </a:p>
        </p:txBody>
      </p:sp>
      <p:sp>
        <p:nvSpPr>
          <p:cNvPr id="8" name="Footer Placeholder 3">
            <a:extLst>
              <a:ext uri="{FF2B5EF4-FFF2-40B4-BE49-F238E27FC236}">
                <a16:creationId xmlns:a16="http://schemas.microsoft.com/office/drawing/2014/main" xmlns="" id="{2B7949C9-1540-4298-9456-D0420FCD31A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xmlns="" id="{5A02BF05-B1E9-4013-AAEA-DCDD2C9C998A}"/>
              </a:ext>
            </a:extLst>
          </p:cNvPr>
          <p:cNvSpPr>
            <a:spLocks noGrp="1"/>
          </p:cNvSpPr>
          <p:nvPr>
            <p:ph type="sldNum" sz="quarter" idx="12"/>
          </p:nvPr>
        </p:nvSpPr>
        <p:spPr/>
        <p:txBody>
          <a:bodyPr/>
          <a:lstStyle>
            <a:lvl1pPr>
              <a:defRPr/>
            </a:lvl1pPr>
          </a:lstStyle>
          <a:p>
            <a:fld id="{E7BB6DF7-9E9E-475B-988E-697012E7CC9A}"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range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E813B91-711D-4513-96E5-1BE8E8CFBFBD}"/>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solidFill>
                  <a:srgbClr val="2D3E5F"/>
                </a:solidFill>
              </a:defRPr>
            </a:lvl1pPr>
            <a:lvl2pPr marL="571500" indent="-230188">
              <a:spcBef>
                <a:spcPts val="1000"/>
              </a:spcBef>
              <a:buClr>
                <a:schemeClr val="tx2"/>
              </a:buClr>
              <a:buSzPct val="125000"/>
              <a:buFont typeface="Lucida Grande"/>
              <a:buChar char="–"/>
              <a:defRPr sz="1600">
                <a:solidFill>
                  <a:srgbClr val="2D3E5F"/>
                </a:solidFill>
              </a:defRPr>
            </a:lvl2pPr>
            <a:lvl3pPr marL="796925" indent="-228600" defTabSz="858838">
              <a:spcBef>
                <a:spcPts val="600"/>
              </a:spcBef>
              <a:buClr>
                <a:schemeClr val="tx2"/>
              </a:buClr>
              <a:buSzPct val="110000"/>
              <a:buFont typeface="Courier New"/>
              <a:buChar char="o"/>
              <a:defRPr sz="1600">
                <a:solidFill>
                  <a:srgbClr val="2D3E5F"/>
                </a:solidFill>
              </a:defRPr>
            </a:lvl3pPr>
            <a:lvl4pPr marL="1033463" indent="-228600">
              <a:spcBef>
                <a:spcPts val="600"/>
              </a:spcBef>
              <a:buClr>
                <a:schemeClr val="tx2"/>
              </a:buClr>
              <a:buSzPct val="125000"/>
              <a:buFont typeface="Arial"/>
              <a:buChar char="•"/>
              <a:defRPr sz="1600">
                <a:solidFill>
                  <a:srgbClr val="2D3E5F"/>
                </a:solidFill>
              </a:defRPr>
            </a:lvl4pPr>
            <a:lvl5pPr marL="1309688" indent="-228600">
              <a:spcBef>
                <a:spcPts val="600"/>
              </a:spcBef>
              <a:buClr>
                <a:schemeClr val="tx2"/>
              </a:buClr>
              <a:buSzPct val="125000"/>
              <a:buFont typeface="Arial"/>
              <a:buChar char="•"/>
              <a:defRPr sz="1600">
                <a:solidFill>
                  <a:srgbClr val="2D3E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4000">
                <a:solidFill>
                  <a:srgbClr val="F4A323"/>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973D9422-2C86-4475-80EE-202EE172FBEF}"/>
              </a:ext>
            </a:extLst>
          </p:cNvPr>
          <p:cNvSpPr>
            <a:spLocks noGrp="1"/>
          </p:cNvSpPr>
          <p:nvPr>
            <p:ph type="dt" sz="half" idx="10"/>
          </p:nvPr>
        </p:nvSpPr>
        <p:spPr/>
        <p:txBody>
          <a:bodyPr/>
          <a:lstStyle>
            <a:lvl1pPr>
              <a:defRPr/>
            </a:lvl1pPr>
          </a:lstStyle>
          <a:p>
            <a:pPr>
              <a:defRPr/>
            </a:pPr>
            <a:fld id="{5FE13E52-8514-43E4-950C-E6B0CDBD8E63}" type="datetime1">
              <a:rPr lang="en-US"/>
              <a:pPr>
                <a:defRPr/>
              </a:pPr>
              <a:t>10/24/2018</a:t>
            </a:fld>
            <a:endParaRPr lang="en-US"/>
          </a:p>
        </p:txBody>
      </p:sp>
      <p:sp>
        <p:nvSpPr>
          <p:cNvPr id="6" name="Footer Placeholder 4">
            <a:extLst>
              <a:ext uri="{FF2B5EF4-FFF2-40B4-BE49-F238E27FC236}">
                <a16:creationId xmlns:a16="http://schemas.microsoft.com/office/drawing/2014/main" xmlns="" id="{2B76523D-F131-4AB2-A8AE-4547AD0238A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A61215D-EFE1-4962-A014-CAAA5F26C5CE}"/>
              </a:ext>
            </a:extLst>
          </p:cNvPr>
          <p:cNvSpPr>
            <a:spLocks noGrp="1"/>
          </p:cNvSpPr>
          <p:nvPr>
            <p:ph type="sldNum" sz="quarter" idx="12"/>
          </p:nvPr>
        </p:nvSpPr>
        <p:spPr/>
        <p:txBody>
          <a:bodyPr/>
          <a:lstStyle>
            <a:lvl1pPr>
              <a:defRPr/>
            </a:lvl1pPr>
          </a:lstStyle>
          <a:p>
            <a:fld id="{044E57E7-EC07-496C-9609-9C769737701E}"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d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0E17B88-30E8-4A3E-B245-1E131869BB5C}"/>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solidFill>
                  <a:srgbClr val="2D3E5F"/>
                </a:solidFill>
              </a:defRPr>
            </a:lvl1pPr>
            <a:lvl2pPr marL="571500" indent="-230188">
              <a:spcBef>
                <a:spcPts val="1000"/>
              </a:spcBef>
              <a:buClr>
                <a:schemeClr val="tx2"/>
              </a:buClr>
              <a:buSzPct val="125000"/>
              <a:buFont typeface="Lucida Grande"/>
              <a:buChar char="–"/>
              <a:defRPr sz="1600">
                <a:solidFill>
                  <a:srgbClr val="2D3E5F"/>
                </a:solidFill>
              </a:defRPr>
            </a:lvl2pPr>
            <a:lvl3pPr marL="796925" indent="-228600" defTabSz="858838">
              <a:spcBef>
                <a:spcPts val="600"/>
              </a:spcBef>
              <a:buClr>
                <a:schemeClr val="tx2"/>
              </a:buClr>
              <a:buSzPct val="110000"/>
              <a:buFont typeface="Courier New"/>
              <a:buChar char="o"/>
              <a:defRPr sz="1600">
                <a:solidFill>
                  <a:srgbClr val="2D3E5F"/>
                </a:solidFill>
              </a:defRPr>
            </a:lvl3pPr>
            <a:lvl4pPr marL="1033463" indent="-228600">
              <a:spcBef>
                <a:spcPts val="600"/>
              </a:spcBef>
              <a:buClr>
                <a:schemeClr val="tx2"/>
              </a:buClr>
              <a:buSzPct val="125000"/>
              <a:buFont typeface="Arial"/>
              <a:buChar char="•"/>
              <a:defRPr sz="1600">
                <a:solidFill>
                  <a:srgbClr val="2D3E5F"/>
                </a:solidFill>
              </a:defRPr>
            </a:lvl4pPr>
            <a:lvl5pPr marL="1309688" indent="-228600">
              <a:spcBef>
                <a:spcPts val="600"/>
              </a:spcBef>
              <a:buClr>
                <a:schemeClr val="tx2"/>
              </a:buClr>
              <a:buSzPct val="125000"/>
              <a:buFont typeface="Arial"/>
              <a:buChar char="•"/>
              <a:defRPr sz="1600">
                <a:solidFill>
                  <a:srgbClr val="2D3E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4000">
                <a:solidFill>
                  <a:srgbClr val="E24C50"/>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41FB6DB2-E4B5-4927-88DE-D268931ABA90}"/>
              </a:ext>
            </a:extLst>
          </p:cNvPr>
          <p:cNvSpPr>
            <a:spLocks noGrp="1"/>
          </p:cNvSpPr>
          <p:nvPr>
            <p:ph type="dt" sz="half" idx="10"/>
          </p:nvPr>
        </p:nvSpPr>
        <p:spPr/>
        <p:txBody>
          <a:bodyPr/>
          <a:lstStyle>
            <a:lvl1pPr>
              <a:defRPr/>
            </a:lvl1pPr>
          </a:lstStyle>
          <a:p>
            <a:pPr>
              <a:defRPr/>
            </a:pPr>
            <a:fld id="{994818CA-B3E3-4BB6-BA2F-4189D06D1BA9}" type="datetime1">
              <a:rPr lang="en-US"/>
              <a:pPr>
                <a:defRPr/>
              </a:pPr>
              <a:t>10/24/2018</a:t>
            </a:fld>
            <a:endParaRPr lang="en-US"/>
          </a:p>
        </p:txBody>
      </p:sp>
      <p:sp>
        <p:nvSpPr>
          <p:cNvPr id="6" name="Footer Placeholder 4">
            <a:extLst>
              <a:ext uri="{FF2B5EF4-FFF2-40B4-BE49-F238E27FC236}">
                <a16:creationId xmlns:a16="http://schemas.microsoft.com/office/drawing/2014/main" xmlns="" id="{5B8B61A3-9A19-4C2A-9AA9-B5F5FFE878B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96A8497-F14E-46ED-8A96-C061DF7F3F6B}"/>
              </a:ext>
            </a:extLst>
          </p:cNvPr>
          <p:cNvSpPr>
            <a:spLocks noGrp="1"/>
          </p:cNvSpPr>
          <p:nvPr>
            <p:ph type="sldNum" sz="quarter" idx="12"/>
          </p:nvPr>
        </p:nvSpPr>
        <p:spPr/>
        <p:txBody>
          <a:bodyPr/>
          <a:lstStyle>
            <a:lvl1pPr>
              <a:defRPr/>
            </a:lvl1pPr>
          </a:lstStyle>
          <a:p>
            <a:fld id="{FA14B5B6-8F0C-4EF7-81AC-5867DEBC33B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reen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C01E1F9-5616-4BFD-88E6-C2603A352263}"/>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solidFill>
                  <a:srgbClr val="2D3E5F"/>
                </a:solidFill>
              </a:defRPr>
            </a:lvl1pPr>
            <a:lvl2pPr marL="571500" indent="-230188">
              <a:spcBef>
                <a:spcPts val="1000"/>
              </a:spcBef>
              <a:buClr>
                <a:schemeClr val="tx2"/>
              </a:buClr>
              <a:buSzPct val="125000"/>
              <a:buFont typeface="Lucida Grande"/>
              <a:buChar char="–"/>
              <a:defRPr sz="1600">
                <a:solidFill>
                  <a:srgbClr val="2D3E5F"/>
                </a:solidFill>
              </a:defRPr>
            </a:lvl2pPr>
            <a:lvl3pPr marL="796925" indent="-228600" defTabSz="858838">
              <a:spcBef>
                <a:spcPts val="600"/>
              </a:spcBef>
              <a:buClr>
                <a:schemeClr val="tx2"/>
              </a:buClr>
              <a:buSzPct val="110000"/>
              <a:buFont typeface="Courier New"/>
              <a:buChar char="o"/>
              <a:defRPr sz="1600">
                <a:solidFill>
                  <a:srgbClr val="2D3E5F"/>
                </a:solidFill>
              </a:defRPr>
            </a:lvl3pPr>
            <a:lvl4pPr marL="1033463" indent="-228600">
              <a:spcBef>
                <a:spcPts val="600"/>
              </a:spcBef>
              <a:buClr>
                <a:schemeClr val="tx2"/>
              </a:buClr>
              <a:buSzPct val="125000"/>
              <a:buFont typeface="Arial"/>
              <a:buChar char="•"/>
              <a:defRPr sz="1600">
                <a:solidFill>
                  <a:srgbClr val="2D3E5F"/>
                </a:solidFill>
              </a:defRPr>
            </a:lvl4pPr>
            <a:lvl5pPr marL="1309688" indent="-228600">
              <a:spcBef>
                <a:spcPts val="600"/>
              </a:spcBef>
              <a:buClr>
                <a:schemeClr val="tx2"/>
              </a:buClr>
              <a:buSzPct val="125000"/>
              <a:buFont typeface="Arial"/>
              <a:buChar char="•"/>
              <a:defRPr sz="1600">
                <a:solidFill>
                  <a:srgbClr val="2D3E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4000">
                <a:solidFill>
                  <a:srgbClr val="88BD30"/>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5275A429-AB53-4BF1-BDBC-CE56B8490C3B}"/>
              </a:ext>
            </a:extLst>
          </p:cNvPr>
          <p:cNvSpPr>
            <a:spLocks noGrp="1"/>
          </p:cNvSpPr>
          <p:nvPr>
            <p:ph type="dt" sz="half" idx="10"/>
          </p:nvPr>
        </p:nvSpPr>
        <p:spPr/>
        <p:txBody>
          <a:bodyPr/>
          <a:lstStyle>
            <a:lvl1pPr>
              <a:defRPr/>
            </a:lvl1pPr>
          </a:lstStyle>
          <a:p>
            <a:pPr>
              <a:defRPr/>
            </a:pPr>
            <a:fld id="{0362ADF8-B036-4D28-9689-5AA6F6DDDFCE}" type="datetime1">
              <a:rPr lang="en-US"/>
              <a:pPr>
                <a:defRPr/>
              </a:pPr>
              <a:t>10/24/2018</a:t>
            </a:fld>
            <a:endParaRPr lang="en-US"/>
          </a:p>
        </p:txBody>
      </p:sp>
      <p:sp>
        <p:nvSpPr>
          <p:cNvPr id="6" name="Footer Placeholder 4">
            <a:extLst>
              <a:ext uri="{FF2B5EF4-FFF2-40B4-BE49-F238E27FC236}">
                <a16:creationId xmlns:a16="http://schemas.microsoft.com/office/drawing/2014/main" xmlns="" id="{C9413DD5-7273-4A36-8155-91403ACF25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15711E8-1C55-4BD2-ADC2-7208BA45279C}"/>
              </a:ext>
            </a:extLst>
          </p:cNvPr>
          <p:cNvSpPr>
            <a:spLocks noGrp="1"/>
          </p:cNvSpPr>
          <p:nvPr>
            <p:ph type="sldNum" sz="quarter" idx="12"/>
          </p:nvPr>
        </p:nvSpPr>
        <p:spPr/>
        <p:txBody>
          <a:bodyPr/>
          <a:lstStyle>
            <a:lvl1pPr>
              <a:defRPr/>
            </a:lvl1pPr>
          </a:lstStyle>
          <a:p>
            <a:fld id="{0E9CFFBC-8C9A-4F0E-9836-03BB198D5BC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t Blue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0A9814D-18CE-4A4E-A877-E7D00F62BCC4}"/>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solidFill>
                  <a:srgbClr val="2D3E5F"/>
                </a:solidFill>
              </a:defRPr>
            </a:lvl1pPr>
            <a:lvl2pPr marL="571500" indent="-230188">
              <a:spcBef>
                <a:spcPts val="1000"/>
              </a:spcBef>
              <a:buClr>
                <a:schemeClr val="tx2"/>
              </a:buClr>
              <a:buSzPct val="125000"/>
              <a:buFont typeface="Lucida Grande"/>
              <a:buChar char="–"/>
              <a:defRPr sz="1600">
                <a:solidFill>
                  <a:srgbClr val="2D3E5F"/>
                </a:solidFill>
              </a:defRPr>
            </a:lvl2pPr>
            <a:lvl3pPr marL="796925" indent="-228600" defTabSz="858838">
              <a:spcBef>
                <a:spcPts val="600"/>
              </a:spcBef>
              <a:buClr>
                <a:schemeClr val="tx2"/>
              </a:buClr>
              <a:buSzPct val="110000"/>
              <a:buFont typeface="Courier New"/>
              <a:buChar char="o"/>
              <a:defRPr sz="1600">
                <a:solidFill>
                  <a:srgbClr val="2D3E5F"/>
                </a:solidFill>
              </a:defRPr>
            </a:lvl3pPr>
            <a:lvl4pPr marL="1033463" indent="-228600">
              <a:spcBef>
                <a:spcPts val="600"/>
              </a:spcBef>
              <a:buClr>
                <a:schemeClr val="tx2"/>
              </a:buClr>
              <a:buSzPct val="125000"/>
              <a:buFont typeface="Arial"/>
              <a:buChar char="•"/>
              <a:defRPr sz="1600">
                <a:solidFill>
                  <a:srgbClr val="2D3E5F"/>
                </a:solidFill>
              </a:defRPr>
            </a:lvl4pPr>
            <a:lvl5pPr marL="1309688" indent="-228600">
              <a:spcBef>
                <a:spcPts val="600"/>
              </a:spcBef>
              <a:buClr>
                <a:schemeClr val="tx2"/>
              </a:buClr>
              <a:buSzPct val="125000"/>
              <a:buFont typeface="Arial"/>
              <a:buChar char="•"/>
              <a:defRPr sz="1600">
                <a:solidFill>
                  <a:srgbClr val="2D3E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4000">
                <a:solidFill>
                  <a:srgbClr val="82CAB7"/>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8AFDACB3-325B-4A1C-B86C-EA8393D88594}"/>
              </a:ext>
            </a:extLst>
          </p:cNvPr>
          <p:cNvSpPr>
            <a:spLocks noGrp="1"/>
          </p:cNvSpPr>
          <p:nvPr>
            <p:ph type="dt" sz="half" idx="10"/>
          </p:nvPr>
        </p:nvSpPr>
        <p:spPr/>
        <p:txBody>
          <a:bodyPr/>
          <a:lstStyle>
            <a:lvl1pPr>
              <a:defRPr/>
            </a:lvl1pPr>
          </a:lstStyle>
          <a:p>
            <a:pPr>
              <a:defRPr/>
            </a:pPr>
            <a:fld id="{03315553-D065-49F4-B866-C04BFDA2804A}" type="datetime1">
              <a:rPr lang="en-US"/>
              <a:pPr>
                <a:defRPr/>
              </a:pPr>
              <a:t>10/24/2018</a:t>
            </a:fld>
            <a:endParaRPr lang="en-US"/>
          </a:p>
        </p:txBody>
      </p:sp>
      <p:sp>
        <p:nvSpPr>
          <p:cNvPr id="6" name="Footer Placeholder 4">
            <a:extLst>
              <a:ext uri="{FF2B5EF4-FFF2-40B4-BE49-F238E27FC236}">
                <a16:creationId xmlns:a16="http://schemas.microsoft.com/office/drawing/2014/main" xmlns="" id="{C18B504D-C28A-4CC6-A55B-3DF08DC1B89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7C10910-9520-4D0E-A2A7-42A8356B9632}"/>
              </a:ext>
            </a:extLst>
          </p:cNvPr>
          <p:cNvSpPr>
            <a:spLocks noGrp="1"/>
          </p:cNvSpPr>
          <p:nvPr>
            <p:ph type="sldNum" sz="quarter" idx="12"/>
          </p:nvPr>
        </p:nvSpPr>
        <p:spPr/>
        <p:txBody>
          <a:bodyPr/>
          <a:lstStyle>
            <a:lvl1pPr>
              <a:defRPr/>
            </a:lvl1pPr>
          </a:lstStyle>
          <a:p>
            <a:fld id="{D0949022-C777-4764-8B2B-3D02837164AC}"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ray Text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4C9861A-7995-4D0D-BD91-AE8DD57744B2}"/>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4A323"/>
              </a:solidFill>
            </a:endParaRPr>
          </a:p>
        </p:txBody>
      </p:sp>
      <p:sp>
        <p:nvSpPr>
          <p:cNvPr id="3" name="Content Placeholder 2"/>
          <p:cNvSpPr>
            <a:spLocks noGrp="1"/>
          </p:cNvSpPr>
          <p:nvPr>
            <p:ph idx="1"/>
          </p:nvPr>
        </p:nvSpPr>
        <p:spPr>
          <a:xfrm>
            <a:off x="547406" y="1346200"/>
            <a:ext cx="8229600" cy="4343399"/>
          </a:xfrm>
        </p:spPr>
        <p:txBody>
          <a:bodyPr>
            <a:normAutofit/>
          </a:bodyPr>
          <a:lstStyle>
            <a:lvl1pPr marL="342900" indent="-230188">
              <a:lnSpc>
                <a:spcPts val="2800"/>
              </a:lnSpc>
              <a:spcBef>
                <a:spcPts val="1000"/>
              </a:spcBef>
              <a:buClr>
                <a:schemeClr val="tx2"/>
              </a:buClr>
              <a:buSzPct val="125000"/>
              <a:buFont typeface="Arial"/>
              <a:buChar char="•"/>
              <a:defRPr sz="1900">
                <a:solidFill>
                  <a:srgbClr val="2D3E5F"/>
                </a:solidFill>
              </a:defRPr>
            </a:lvl1pPr>
            <a:lvl2pPr marL="571500" indent="-230188">
              <a:spcBef>
                <a:spcPts val="1000"/>
              </a:spcBef>
              <a:buClr>
                <a:schemeClr val="tx2"/>
              </a:buClr>
              <a:buSzPct val="125000"/>
              <a:buFont typeface="Lucida Grande"/>
              <a:buChar char="–"/>
              <a:defRPr sz="1600">
                <a:solidFill>
                  <a:srgbClr val="2D3E5F"/>
                </a:solidFill>
              </a:defRPr>
            </a:lvl2pPr>
            <a:lvl3pPr marL="796925" indent="-228600" defTabSz="858838">
              <a:spcBef>
                <a:spcPts val="600"/>
              </a:spcBef>
              <a:buClr>
                <a:schemeClr val="tx2"/>
              </a:buClr>
              <a:buSzPct val="110000"/>
              <a:buFont typeface="Courier New"/>
              <a:buChar char="o"/>
              <a:defRPr sz="1600">
                <a:solidFill>
                  <a:srgbClr val="2D3E5F"/>
                </a:solidFill>
              </a:defRPr>
            </a:lvl3pPr>
            <a:lvl4pPr marL="1033463" indent="-228600">
              <a:spcBef>
                <a:spcPts val="600"/>
              </a:spcBef>
              <a:buClr>
                <a:schemeClr val="tx2"/>
              </a:buClr>
              <a:buSzPct val="125000"/>
              <a:buFont typeface="Arial"/>
              <a:buChar char="•"/>
              <a:defRPr sz="1600">
                <a:solidFill>
                  <a:srgbClr val="2D3E5F"/>
                </a:solidFill>
              </a:defRPr>
            </a:lvl4pPr>
            <a:lvl5pPr marL="1309688" indent="-228600">
              <a:spcBef>
                <a:spcPts val="600"/>
              </a:spcBef>
              <a:buClr>
                <a:schemeClr val="tx2"/>
              </a:buClr>
              <a:buSzPct val="125000"/>
              <a:buFont typeface="Arial"/>
              <a:buChar char="•"/>
              <a:defRPr sz="1600">
                <a:solidFill>
                  <a:srgbClr val="2D3E5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888390" y="0"/>
            <a:ext cx="7786486" cy="1206500"/>
          </a:xfrm>
        </p:spPr>
        <p:txBody>
          <a:bodyPr>
            <a:normAutofit/>
          </a:bodyPr>
          <a:lstStyle>
            <a:lvl1pPr algn="l">
              <a:defRPr sz="4000">
                <a:solidFill>
                  <a:srgbClr val="B1AD87"/>
                </a:solidFill>
                <a:latin typeface="Verdana"/>
                <a:cs typeface="Verdana"/>
              </a:defRPr>
            </a:lvl1pPr>
          </a:lstStyle>
          <a:p>
            <a:r>
              <a:rPr lang="en-US" dirty="0"/>
              <a:t>Click to edit Master title style</a:t>
            </a:r>
          </a:p>
        </p:txBody>
      </p:sp>
      <p:sp>
        <p:nvSpPr>
          <p:cNvPr id="5" name="Date Placeholder 3">
            <a:extLst>
              <a:ext uri="{FF2B5EF4-FFF2-40B4-BE49-F238E27FC236}">
                <a16:creationId xmlns:a16="http://schemas.microsoft.com/office/drawing/2014/main" xmlns="" id="{48749EEB-B302-4634-A6B6-8DA002B6CE76}"/>
              </a:ext>
            </a:extLst>
          </p:cNvPr>
          <p:cNvSpPr>
            <a:spLocks noGrp="1"/>
          </p:cNvSpPr>
          <p:nvPr>
            <p:ph type="dt" sz="half" idx="10"/>
          </p:nvPr>
        </p:nvSpPr>
        <p:spPr/>
        <p:txBody>
          <a:bodyPr/>
          <a:lstStyle>
            <a:lvl1pPr>
              <a:defRPr/>
            </a:lvl1pPr>
          </a:lstStyle>
          <a:p>
            <a:pPr>
              <a:defRPr/>
            </a:pPr>
            <a:fld id="{E5612987-C971-412C-BD13-631BA9036824}" type="datetime1">
              <a:rPr lang="en-US"/>
              <a:pPr>
                <a:defRPr/>
              </a:pPr>
              <a:t>10/24/2018</a:t>
            </a:fld>
            <a:endParaRPr lang="en-US"/>
          </a:p>
        </p:txBody>
      </p:sp>
      <p:sp>
        <p:nvSpPr>
          <p:cNvPr id="6" name="Footer Placeholder 4">
            <a:extLst>
              <a:ext uri="{FF2B5EF4-FFF2-40B4-BE49-F238E27FC236}">
                <a16:creationId xmlns:a16="http://schemas.microsoft.com/office/drawing/2014/main" xmlns="" id="{F84DDACA-7B66-4F35-930E-3E9293E53D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1622290-3C72-4641-BCAD-6FABC3FD7681}"/>
              </a:ext>
            </a:extLst>
          </p:cNvPr>
          <p:cNvSpPr>
            <a:spLocks noGrp="1"/>
          </p:cNvSpPr>
          <p:nvPr>
            <p:ph type="sldNum" sz="quarter" idx="12"/>
          </p:nvPr>
        </p:nvSpPr>
        <p:spPr/>
        <p:txBody>
          <a:bodyPr/>
          <a:lstStyle>
            <a:lvl1pPr>
              <a:defRPr/>
            </a:lvl1pPr>
          </a:lstStyle>
          <a:p>
            <a:fld id="{87D21F11-A87C-4FFF-977E-626F0E7312FA}"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 Tab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E36F778-CBB8-4873-80BB-49EE677036BC}"/>
              </a:ext>
            </a:extLst>
          </p:cNvPr>
          <p:cNvSpPr/>
          <p:nvPr/>
        </p:nvSpPr>
        <p:spPr>
          <a:xfrm>
            <a:off x="0" y="0"/>
            <a:ext cx="9144000" cy="1209675"/>
          </a:xfrm>
          <a:prstGeom prst="rect">
            <a:avLst/>
          </a:prstGeom>
          <a:solidFill>
            <a:srgbClr val="2D3E5F"/>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4A323"/>
              </a:solidFill>
            </a:endParaRPr>
          </a:p>
        </p:txBody>
      </p:sp>
      <p:pic>
        <p:nvPicPr>
          <p:cNvPr id="5" name="Picture 11" descr="TK_name.png"/>
          <p:cNvPicPr>
            <a:picLocks noChangeAspect="1"/>
          </p:cNvPicPr>
          <p:nvPr/>
        </p:nvPicPr>
        <p:blipFill>
          <a:blip r:embed="rId2" cstate="print"/>
          <a:srcRect/>
          <a:stretch>
            <a:fillRect/>
          </a:stretch>
        </p:blipFill>
        <p:spPr bwMode="auto">
          <a:xfrm>
            <a:off x="512763" y="6096000"/>
            <a:ext cx="1670050" cy="396875"/>
          </a:xfrm>
          <a:prstGeom prst="rect">
            <a:avLst/>
          </a:prstGeom>
          <a:noFill/>
          <a:ln w="9525">
            <a:noFill/>
            <a:miter lim="800000"/>
            <a:headEnd/>
            <a:tailEnd/>
          </a:ln>
        </p:spPr>
      </p:pic>
      <p:sp>
        <p:nvSpPr>
          <p:cNvPr id="2" name="Title 1"/>
          <p:cNvSpPr>
            <a:spLocks noGrp="1"/>
          </p:cNvSpPr>
          <p:nvPr>
            <p:ph type="title"/>
          </p:nvPr>
        </p:nvSpPr>
        <p:spPr>
          <a:xfrm>
            <a:off x="979488" y="0"/>
            <a:ext cx="7707312" cy="1206500"/>
          </a:xfrm>
        </p:spPr>
        <p:txBody>
          <a:bodyPr lIns="0" rIns="0">
            <a:normAutofit/>
          </a:bodyPr>
          <a:lstStyle>
            <a:lvl1pPr algn="l">
              <a:defRPr sz="4000">
                <a:solidFill>
                  <a:srgbClr val="88BD30"/>
                </a:solidFill>
                <a:latin typeface="Verdana"/>
                <a:cs typeface="Verdana"/>
              </a:defRPr>
            </a:lvl1pPr>
          </a:lstStyle>
          <a:p>
            <a:r>
              <a:rPr lang="en-US" dirty="0"/>
              <a:t>Click to edit Master title style</a:t>
            </a:r>
          </a:p>
        </p:txBody>
      </p:sp>
      <p:sp>
        <p:nvSpPr>
          <p:cNvPr id="9" name="Table Placeholder 8"/>
          <p:cNvSpPr>
            <a:spLocks noGrp="1"/>
          </p:cNvSpPr>
          <p:nvPr>
            <p:ph type="tbl" sz="quarter" idx="13"/>
          </p:nvPr>
        </p:nvSpPr>
        <p:spPr>
          <a:xfrm>
            <a:off x="979488" y="1422400"/>
            <a:ext cx="7707312" cy="4241800"/>
          </a:xfrm>
        </p:spPr>
        <p:txBody>
          <a:bodyPr rtlCol="0">
            <a:normAutofit/>
          </a:bodyPr>
          <a:lstStyle>
            <a:lvl1pPr marL="0" indent="0" algn="l">
              <a:buNone/>
              <a:defRPr>
                <a:solidFill>
                  <a:srgbClr val="2D3E5F"/>
                </a:solidFill>
              </a:defRPr>
            </a:lvl1pPr>
          </a:lstStyle>
          <a:p>
            <a:pPr lvl="0"/>
            <a:endParaRPr lang="en-US" noProof="0" dirty="0"/>
          </a:p>
        </p:txBody>
      </p:sp>
      <p:sp>
        <p:nvSpPr>
          <p:cNvPr id="6" name="Date Placeholder 3">
            <a:extLst>
              <a:ext uri="{FF2B5EF4-FFF2-40B4-BE49-F238E27FC236}">
                <a16:creationId xmlns:a16="http://schemas.microsoft.com/office/drawing/2014/main" xmlns="" id="{9063FAD1-BEF2-4337-A2A2-59DF2EA576FD}"/>
              </a:ext>
            </a:extLst>
          </p:cNvPr>
          <p:cNvSpPr>
            <a:spLocks noGrp="1"/>
          </p:cNvSpPr>
          <p:nvPr>
            <p:ph type="dt" sz="half" idx="14"/>
          </p:nvPr>
        </p:nvSpPr>
        <p:spPr/>
        <p:txBody>
          <a:bodyPr/>
          <a:lstStyle>
            <a:lvl1pPr>
              <a:defRPr/>
            </a:lvl1pPr>
          </a:lstStyle>
          <a:p>
            <a:pPr>
              <a:defRPr/>
            </a:pPr>
            <a:fld id="{88BFA56A-ECE5-4AD1-BE0D-E459FDC53536}" type="datetime1">
              <a:rPr lang="en-US"/>
              <a:pPr>
                <a:defRPr/>
              </a:pPr>
              <a:t>10/24/2018</a:t>
            </a:fld>
            <a:endParaRPr lang="en-US"/>
          </a:p>
        </p:txBody>
      </p:sp>
      <p:sp>
        <p:nvSpPr>
          <p:cNvPr id="7" name="Footer Placeholder 4">
            <a:extLst>
              <a:ext uri="{FF2B5EF4-FFF2-40B4-BE49-F238E27FC236}">
                <a16:creationId xmlns:a16="http://schemas.microsoft.com/office/drawing/2014/main" xmlns="" id="{F72660B2-571D-4472-8BB8-2DB300D2D5D5}"/>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CA3F0984-9FE3-480C-A30A-FC40F29552AB}"/>
              </a:ext>
            </a:extLst>
          </p:cNvPr>
          <p:cNvSpPr>
            <a:spLocks noGrp="1"/>
          </p:cNvSpPr>
          <p:nvPr>
            <p:ph type="sldNum" sz="quarter" idx="16"/>
          </p:nvPr>
        </p:nvSpPr>
        <p:spPr/>
        <p:txBody>
          <a:bodyPr/>
          <a:lstStyle>
            <a:lvl1pPr>
              <a:defRPr/>
            </a:lvl1pPr>
          </a:lstStyle>
          <a:p>
            <a:fld id="{515D25C6-E7FB-4DB7-9F97-FC6AE5AEDC54}"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9" descr="TK_name.png"/>
          <p:cNvPicPr>
            <a:picLocks noChangeAspect="1"/>
          </p:cNvPicPr>
          <p:nvPr/>
        </p:nvPicPr>
        <p:blipFill>
          <a:blip r:embed="rId2" cstate="print"/>
          <a:srcRect/>
          <a:stretch>
            <a:fillRect/>
          </a:stretch>
        </p:blipFill>
        <p:spPr bwMode="auto">
          <a:xfrm>
            <a:off x="512763" y="6096000"/>
            <a:ext cx="1670050" cy="396875"/>
          </a:xfrm>
          <a:prstGeom prst="rect">
            <a:avLst/>
          </a:prstGeom>
          <a:noFill/>
          <a:ln w="9525">
            <a:noFill/>
            <a:miter lim="800000"/>
            <a:headEnd/>
            <a:tailEnd/>
          </a:ln>
        </p:spPr>
      </p:pic>
      <p:sp>
        <p:nvSpPr>
          <p:cNvPr id="2" name="Title 1"/>
          <p:cNvSpPr>
            <a:spLocks noGrp="1"/>
          </p:cNvSpPr>
          <p:nvPr>
            <p:ph type="title"/>
          </p:nvPr>
        </p:nvSpPr>
        <p:spPr>
          <a:xfrm>
            <a:off x="457200" y="274638"/>
            <a:ext cx="8229600" cy="931862"/>
          </a:xfrm>
        </p:spPr>
        <p:txBody>
          <a:bodyPr>
            <a:normAutofit/>
          </a:bodyPr>
          <a:lstStyle>
            <a:lvl1pPr>
              <a:defRPr sz="3200">
                <a:solidFill>
                  <a:schemeClr val="tx2"/>
                </a:solidFill>
                <a:latin typeface="Verdana"/>
                <a:cs typeface="Verdana"/>
              </a:defRPr>
            </a:lvl1pPr>
          </a:lstStyle>
          <a:p>
            <a:r>
              <a:rPr lang="en-US" dirty="0"/>
              <a:t>Click to edit Master title style</a:t>
            </a:r>
          </a:p>
        </p:txBody>
      </p:sp>
      <p:sp>
        <p:nvSpPr>
          <p:cNvPr id="4" name="Date Placeholder 3">
            <a:extLst>
              <a:ext uri="{FF2B5EF4-FFF2-40B4-BE49-F238E27FC236}">
                <a16:creationId xmlns:a16="http://schemas.microsoft.com/office/drawing/2014/main" xmlns="" id="{EBFD65AC-2177-4BAF-B7FA-796BDAFE5216}"/>
              </a:ext>
            </a:extLst>
          </p:cNvPr>
          <p:cNvSpPr>
            <a:spLocks noGrp="1"/>
          </p:cNvSpPr>
          <p:nvPr>
            <p:ph type="dt" sz="half" idx="10"/>
          </p:nvPr>
        </p:nvSpPr>
        <p:spPr/>
        <p:txBody>
          <a:bodyPr/>
          <a:lstStyle>
            <a:lvl1pPr>
              <a:defRPr/>
            </a:lvl1pPr>
          </a:lstStyle>
          <a:p>
            <a:pPr>
              <a:defRPr/>
            </a:pPr>
            <a:fld id="{B200BEF8-2DC5-45F0-BE49-159064A54B11}" type="datetime1">
              <a:rPr lang="en-US"/>
              <a:pPr>
                <a:defRPr/>
              </a:pPr>
              <a:t>10/24/2018</a:t>
            </a:fld>
            <a:endParaRPr lang="en-US"/>
          </a:p>
        </p:txBody>
      </p:sp>
      <p:sp>
        <p:nvSpPr>
          <p:cNvPr id="5" name="Footer Placeholder 4">
            <a:extLst>
              <a:ext uri="{FF2B5EF4-FFF2-40B4-BE49-F238E27FC236}">
                <a16:creationId xmlns:a16="http://schemas.microsoft.com/office/drawing/2014/main" xmlns="" id="{7BA42518-4F20-44E2-B1C3-4C3026156BA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F7A0434-5590-44C0-97C1-C15EFB25658F}"/>
              </a:ext>
            </a:extLst>
          </p:cNvPr>
          <p:cNvSpPr>
            <a:spLocks noGrp="1"/>
          </p:cNvSpPr>
          <p:nvPr>
            <p:ph type="sldNum" sz="quarter" idx="12"/>
          </p:nvPr>
        </p:nvSpPr>
        <p:spPr/>
        <p:txBody>
          <a:bodyPr/>
          <a:lstStyle>
            <a:lvl1pPr>
              <a:defRPr/>
            </a:lvl1pPr>
          </a:lstStyle>
          <a:p>
            <a:fld id="{32E4C7C6-76F3-4D7B-8EED-A659703C55AE}"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D3E5F"/>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D3E5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9C5110F6-D2E6-4215-A699-23F82C638712}"/>
              </a:ext>
            </a:extLst>
          </p:cNvPr>
          <p:cNvSpPr>
            <a:spLocks noGrp="1"/>
          </p:cNvSpPr>
          <p:nvPr>
            <p:ph type="dt" sz="half" idx="10"/>
          </p:nvPr>
        </p:nvSpPr>
        <p:spPr/>
        <p:txBody>
          <a:bodyPr/>
          <a:lstStyle>
            <a:lvl1pPr>
              <a:defRPr/>
            </a:lvl1pPr>
          </a:lstStyle>
          <a:p>
            <a:pPr>
              <a:defRPr/>
            </a:pPr>
            <a:fld id="{F2C5154C-218C-4BD8-984E-77F48B8DA32E}" type="datetime1">
              <a:rPr lang="en-US"/>
              <a:pPr>
                <a:defRPr/>
              </a:pPr>
              <a:t>10/24/2018</a:t>
            </a:fld>
            <a:endParaRPr lang="en-US"/>
          </a:p>
        </p:txBody>
      </p:sp>
      <p:sp>
        <p:nvSpPr>
          <p:cNvPr id="5" name="Footer Placeholder 4">
            <a:extLst>
              <a:ext uri="{FF2B5EF4-FFF2-40B4-BE49-F238E27FC236}">
                <a16:creationId xmlns:a16="http://schemas.microsoft.com/office/drawing/2014/main" xmlns="" id="{61F9AB8B-6498-452C-8CC9-032B19FBDF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CBB14E4-A4E4-412C-B1EA-1FE18E0CE0E5}"/>
              </a:ext>
            </a:extLst>
          </p:cNvPr>
          <p:cNvSpPr>
            <a:spLocks noGrp="1"/>
          </p:cNvSpPr>
          <p:nvPr>
            <p:ph type="sldNum" sz="quarter" idx="12"/>
          </p:nvPr>
        </p:nvSpPr>
        <p:spPr/>
        <p:txBody>
          <a:bodyPr/>
          <a:lstStyle>
            <a:lvl1pPr>
              <a:defRPr/>
            </a:lvl1pPr>
          </a:lstStyle>
          <a:p>
            <a:fld id="{0F85EE42-6C6E-4B10-A1FA-3A6BBA2E10E1}"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5098"/>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 name="Rectangle 7">
            <a:extLst>
              <a:ext uri="{FF2B5EF4-FFF2-40B4-BE49-F238E27FC236}">
                <a16:creationId xmlns:a16="http://schemas.microsoft.com/office/drawing/2014/main" xmlns="" id="{0E34157B-CF5C-44B5-BC3C-9967A4E2772B}"/>
              </a:ext>
            </a:extLst>
          </p:cNvPr>
          <p:cNvSpPr/>
          <p:nvPr/>
        </p:nvSpPr>
        <p:spPr>
          <a:xfrm>
            <a:off x="0" y="5949950"/>
            <a:ext cx="9144000" cy="9080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xmlns="" id="{9C5110F6-D2E6-4215-A699-23F82C638712}"/>
              </a:ext>
            </a:extLst>
          </p:cNvPr>
          <p:cNvSpPr>
            <a:spLocks noGrp="1"/>
          </p:cNvSpPr>
          <p:nvPr>
            <p:ph type="dt" sz="half" idx="2"/>
          </p:nvPr>
        </p:nvSpPr>
        <p:spPr>
          <a:xfrm>
            <a:off x="981075" y="6535738"/>
            <a:ext cx="2133600" cy="212725"/>
          </a:xfrm>
          <a:prstGeom prst="rect">
            <a:avLst/>
          </a:prstGeom>
        </p:spPr>
        <p:txBody>
          <a:bodyPr vert="horz" wrap="square" lIns="0" tIns="0" rIns="91440" bIns="0" numCol="1" anchor="t" anchorCtr="0" compatLnSpc="1">
            <a:prstTxWarp prst="textNoShape">
              <a:avLst/>
            </a:prstTxWarp>
          </a:bodyPr>
          <a:lstStyle>
            <a:lvl1pPr eaLnBrk="1" hangingPunct="1">
              <a:defRPr sz="900">
                <a:solidFill>
                  <a:srgbClr val="898989"/>
                </a:solidFill>
                <a:latin typeface="Verdana" pitchFamily="34" charset="0"/>
                <a:cs typeface="+mn-cs"/>
              </a:defRPr>
            </a:lvl1pPr>
          </a:lstStyle>
          <a:p>
            <a:pPr>
              <a:defRPr/>
            </a:pPr>
            <a:fld id="{5D2B204C-1E28-443F-9C06-9F34F1328979}" type="datetime1">
              <a:rPr lang="en-US"/>
              <a:pPr>
                <a:defRPr/>
              </a:pPr>
              <a:t>10/24/2018</a:t>
            </a:fld>
            <a:endParaRPr lang="en-US"/>
          </a:p>
        </p:txBody>
      </p:sp>
      <p:sp>
        <p:nvSpPr>
          <p:cNvPr id="5" name="Footer Placeholder 4">
            <a:extLst>
              <a:ext uri="{FF2B5EF4-FFF2-40B4-BE49-F238E27FC236}">
                <a16:creationId xmlns:a16="http://schemas.microsoft.com/office/drawing/2014/main" xmlns="" id="{61F9AB8B-6498-452C-8CC9-032B19FBDF6A}"/>
              </a:ext>
            </a:extLst>
          </p:cNvPr>
          <p:cNvSpPr>
            <a:spLocks noGrp="1"/>
          </p:cNvSpPr>
          <p:nvPr>
            <p:ph type="ftr" sz="quarter" idx="3"/>
          </p:nvPr>
        </p:nvSpPr>
        <p:spPr>
          <a:xfrm>
            <a:off x="7208838" y="6486525"/>
            <a:ext cx="1476375" cy="234950"/>
          </a:xfrm>
          <a:prstGeom prst="rect">
            <a:avLst/>
          </a:prstGeom>
        </p:spPr>
        <p:txBody>
          <a:bodyPr vert="horz" lIns="0" tIns="45720" rIns="0" bIns="45720" rtlCol="0" anchor="ctr"/>
          <a:lstStyle>
            <a:lvl1pPr algn="r" eaLnBrk="1" fontAlgn="auto" hangingPunct="1">
              <a:spcBef>
                <a:spcPts val="0"/>
              </a:spcBef>
              <a:spcAft>
                <a:spcPts val="0"/>
              </a:spcAft>
              <a:defRPr sz="900">
                <a:solidFill>
                  <a:schemeClr val="tx1">
                    <a:tint val="75000"/>
                  </a:schemeClr>
                </a:solidFill>
                <a:latin typeface="Verdana"/>
                <a:ea typeface="+mn-ea"/>
                <a:cs typeface="Verdana"/>
              </a:defRPr>
            </a:lvl1pPr>
          </a:lstStyle>
          <a:p>
            <a:pPr>
              <a:defRPr/>
            </a:pPr>
            <a:endParaRPr lang="en-US"/>
          </a:p>
        </p:txBody>
      </p:sp>
      <p:sp>
        <p:nvSpPr>
          <p:cNvPr id="6" name="Slide Number Placeholder 5">
            <a:extLst>
              <a:ext uri="{FF2B5EF4-FFF2-40B4-BE49-F238E27FC236}">
                <a16:creationId xmlns:a16="http://schemas.microsoft.com/office/drawing/2014/main" xmlns="" id="{ACBB14E4-A4E4-412C-B1EA-1FE18E0CE0E5}"/>
              </a:ext>
            </a:extLst>
          </p:cNvPr>
          <p:cNvSpPr>
            <a:spLocks noGrp="1"/>
          </p:cNvSpPr>
          <p:nvPr>
            <p:ph type="sldNum" sz="quarter" idx="4"/>
          </p:nvPr>
        </p:nvSpPr>
        <p:spPr>
          <a:xfrm>
            <a:off x="4354513" y="6427788"/>
            <a:ext cx="428625"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Verdana" pitchFamily="34" charset="0"/>
              </a:defRPr>
            </a:lvl1pPr>
          </a:lstStyle>
          <a:p>
            <a:fld id="{A9A29A60-BF2A-4681-9CD6-3C52C1712EE7}" type="slidenum">
              <a:rPr lang="en-US" altLang="en-US"/>
              <a:pPr/>
              <a:t>‹#›</a:t>
            </a:fld>
            <a:endParaRPr lang="en-US" altLang="en-US"/>
          </a:p>
        </p:txBody>
      </p:sp>
      <p:pic>
        <p:nvPicPr>
          <p:cNvPr id="1032" name="Picture 8" descr="Different by Design.png"/>
          <p:cNvPicPr>
            <a:picLocks noChangeAspect="1"/>
          </p:cNvPicPr>
          <p:nvPr/>
        </p:nvPicPr>
        <p:blipFill>
          <a:blip r:embed="rId20" cstate="print"/>
          <a:srcRect/>
          <a:stretch>
            <a:fillRect/>
          </a:stretch>
        </p:blipFill>
        <p:spPr bwMode="auto">
          <a:xfrm>
            <a:off x="7704138" y="6180138"/>
            <a:ext cx="1019175" cy="341312"/>
          </a:xfrm>
          <a:prstGeom prst="rect">
            <a:avLst/>
          </a:prstGeom>
          <a:noFill/>
          <a:ln w="9525">
            <a:noFill/>
            <a:miter lim="800000"/>
            <a:headEnd/>
            <a:tailEnd/>
          </a:ln>
        </p:spPr>
      </p:pic>
      <p:pic>
        <p:nvPicPr>
          <p:cNvPr id="1033" name="Picture 10" descr="TK_name.png"/>
          <p:cNvPicPr>
            <a:picLocks noChangeAspect="1"/>
          </p:cNvPicPr>
          <p:nvPr/>
        </p:nvPicPr>
        <p:blipFill>
          <a:blip r:embed="rId21" cstate="print"/>
          <a:srcRect/>
          <a:stretch>
            <a:fillRect/>
          </a:stretch>
        </p:blipFill>
        <p:spPr bwMode="auto">
          <a:xfrm>
            <a:off x="512763" y="6096000"/>
            <a:ext cx="1670050" cy="396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 id="2147484306" r:id="rId17"/>
    <p:sldLayoutId id="2147484315" r:id="rId18"/>
  </p:sldLayoutIdLst>
  <p:hf hdr="0" ftr="0" dt="0"/>
  <p:txStyles>
    <p:titleStyle>
      <a:lvl1pPr algn="ctr" rtl="0" eaLnBrk="0" fontAlgn="base" hangingPunct="0">
        <a:spcBef>
          <a:spcPct val="0"/>
        </a:spcBef>
        <a:spcAft>
          <a:spcPct val="0"/>
        </a:spcAft>
        <a:defRPr sz="4400" kern="1200">
          <a:solidFill>
            <a:srgbClr val="2D3E5F"/>
          </a:solidFill>
          <a:latin typeface="Verdana"/>
          <a:ea typeface="MS PGothic" pitchFamily="34" charset="-128"/>
          <a:cs typeface="Verdana"/>
        </a:defRPr>
      </a:lvl1pPr>
      <a:lvl2pPr algn="ctr" rtl="0" eaLnBrk="0" fontAlgn="base" hangingPunct="0">
        <a:spcBef>
          <a:spcPct val="0"/>
        </a:spcBef>
        <a:spcAft>
          <a:spcPct val="0"/>
        </a:spcAft>
        <a:defRPr sz="4400">
          <a:solidFill>
            <a:srgbClr val="2D3E5F"/>
          </a:solidFill>
          <a:latin typeface="Verdana" pitchFamily="34" charset="0"/>
          <a:ea typeface="MS PGothic" pitchFamily="34" charset="-128"/>
          <a:cs typeface="Verdana" pitchFamily="34" charset="0"/>
        </a:defRPr>
      </a:lvl2pPr>
      <a:lvl3pPr algn="ctr" rtl="0" eaLnBrk="0" fontAlgn="base" hangingPunct="0">
        <a:spcBef>
          <a:spcPct val="0"/>
        </a:spcBef>
        <a:spcAft>
          <a:spcPct val="0"/>
        </a:spcAft>
        <a:defRPr sz="4400">
          <a:solidFill>
            <a:srgbClr val="2D3E5F"/>
          </a:solidFill>
          <a:latin typeface="Verdana" pitchFamily="34" charset="0"/>
          <a:ea typeface="MS PGothic" pitchFamily="34" charset="-128"/>
          <a:cs typeface="Verdana" pitchFamily="34" charset="0"/>
        </a:defRPr>
      </a:lvl3pPr>
      <a:lvl4pPr algn="ctr" rtl="0" eaLnBrk="0" fontAlgn="base" hangingPunct="0">
        <a:spcBef>
          <a:spcPct val="0"/>
        </a:spcBef>
        <a:spcAft>
          <a:spcPct val="0"/>
        </a:spcAft>
        <a:defRPr sz="4400">
          <a:solidFill>
            <a:srgbClr val="2D3E5F"/>
          </a:solidFill>
          <a:latin typeface="Verdana" pitchFamily="34" charset="0"/>
          <a:ea typeface="MS PGothic" pitchFamily="34" charset="-128"/>
          <a:cs typeface="Verdana" pitchFamily="34" charset="0"/>
        </a:defRPr>
      </a:lvl4pPr>
      <a:lvl5pPr algn="ctr" rtl="0" eaLnBrk="0" fontAlgn="base" hangingPunct="0">
        <a:spcBef>
          <a:spcPct val="0"/>
        </a:spcBef>
        <a:spcAft>
          <a:spcPct val="0"/>
        </a:spcAft>
        <a:defRPr sz="4400">
          <a:solidFill>
            <a:srgbClr val="2D3E5F"/>
          </a:solidFill>
          <a:latin typeface="Verdana" pitchFamily="34" charset="0"/>
          <a:ea typeface="MS PGothic" pitchFamily="34" charset="-128"/>
          <a:cs typeface="Verdana" pitchFamily="34" charset="0"/>
        </a:defRPr>
      </a:lvl5pPr>
      <a:lvl6pPr marL="457200" algn="ctr" rtl="0" fontAlgn="base">
        <a:spcBef>
          <a:spcPct val="0"/>
        </a:spcBef>
        <a:spcAft>
          <a:spcPct val="0"/>
        </a:spcAft>
        <a:defRPr sz="4400">
          <a:solidFill>
            <a:srgbClr val="7F7F7F"/>
          </a:solidFill>
          <a:latin typeface="Verdana" pitchFamily="34" charset="0"/>
          <a:ea typeface="MS PGothic" pitchFamily="34" charset="-128"/>
        </a:defRPr>
      </a:lvl6pPr>
      <a:lvl7pPr marL="914400" algn="ctr" rtl="0" fontAlgn="base">
        <a:spcBef>
          <a:spcPct val="0"/>
        </a:spcBef>
        <a:spcAft>
          <a:spcPct val="0"/>
        </a:spcAft>
        <a:defRPr sz="4400">
          <a:solidFill>
            <a:srgbClr val="7F7F7F"/>
          </a:solidFill>
          <a:latin typeface="Verdana" pitchFamily="34" charset="0"/>
          <a:ea typeface="MS PGothic" pitchFamily="34" charset="-128"/>
        </a:defRPr>
      </a:lvl7pPr>
      <a:lvl8pPr marL="1371600" algn="ctr" rtl="0" fontAlgn="base">
        <a:spcBef>
          <a:spcPct val="0"/>
        </a:spcBef>
        <a:spcAft>
          <a:spcPct val="0"/>
        </a:spcAft>
        <a:defRPr sz="4400">
          <a:solidFill>
            <a:srgbClr val="7F7F7F"/>
          </a:solidFill>
          <a:latin typeface="Verdana" pitchFamily="34" charset="0"/>
          <a:ea typeface="MS PGothic" pitchFamily="34" charset="-128"/>
        </a:defRPr>
      </a:lvl8pPr>
      <a:lvl9pPr marL="1828800" algn="ctr" rtl="0" fontAlgn="base">
        <a:spcBef>
          <a:spcPct val="0"/>
        </a:spcBef>
        <a:spcAft>
          <a:spcPct val="0"/>
        </a:spcAft>
        <a:defRPr sz="4400">
          <a:solidFill>
            <a:srgbClr val="7F7F7F"/>
          </a:solidFill>
          <a:latin typeface="Verdana" pitchFamily="34"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2D3E5F"/>
          </a:solidFill>
          <a:latin typeface="Verdana"/>
          <a:ea typeface="MS PGothic" pitchFamily="34" charset="-128"/>
          <a:cs typeface="Verdana"/>
        </a:defRPr>
      </a:lvl1pPr>
      <a:lvl2pPr marL="742950" indent="-285750" algn="l" rtl="0" eaLnBrk="0" fontAlgn="base" hangingPunct="0">
        <a:spcBef>
          <a:spcPct val="20000"/>
        </a:spcBef>
        <a:spcAft>
          <a:spcPct val="0"/>
        </a:spcAft>
        <a:buFont typeface="Arial" pitchFamily="34" charset="0"/>
        <a:buChar char="–"/>
        <a:defRPr sz="2800" kern="1200">
          <a:solidFill>
            <a:srgbClr val="2D3E5F"/>
          </a:solidFill>
          <a:latin typeface="Verdana"/>
          <a:ea typeface="MS PGothic" pitchFamily="34" charset="-128"/>
          <a:cs typeface="Verdana"/>
        </a:defRPr>
      </a:lvl2pPr>
      <a:lvl3pPr marL="1143000" indent="-228600" algn="l" rtl="0" eaLnBrk="0" fontAlgn="base" hangingPunct="0">
        <a:spcBef>
          <a:spcPct val="20000"/>
        </a:spcBef>
        <a:spcAft>
          <a:spcPct val="0"/>
        </a:spcAft>
        <a:buFont typeface="Arial" pitchFamily="34" charset="0"/>
        <a:buChar char="•"/>
        <a:defRPr sz="2400" kern="1200">
          <a:solidFill>
            <a:srgbClr val="2D3E5F"/>
          </a:solidFill>
          <a:latin typeface="Verdana"/>
          <a:ea typeface="MS PGothic" pitchFamily="34" charset="-128"/>
          <a:cs typeface="Verdana"/>
        </a:defRPr>
      </a:lvl3pPr>
      <a:lvl4pPr marL="1600200" indent="-228600" algn="l" rtl="0" eaLnBrk="0" fontAlgn="base" hangingPunct="0">
        <a:spcBef>
          <a:spcPct val="20000"/>
        </a:spcBef>
        <a:spcAft>
          <a:spcPct val="0"/>
        </a:spcAft>
        <a:buFont typeface="Arial" pitchFamily="34" charset="0"/>
        <a:buChar char="–"/>
        <a:defRPr sz="2000" kern="1200">
          <a:solidFill>
            <a:srgbClr val="2D3E5F"/>
          </a:solidFill>
          <a:latin typeface="Verdana"/>
          <a:ea typeface="MS PGothic" pitchFamily="34" charset="-128"/>
          <a:cs typeface="Verdana"/>
        </a:defRPr>
      </a:lvl4pPr>
      <a:lvl5pPr marL="2057400" indent="-228600" algn="l" rtl="0" eaLnBrk="0" fontAlgn="base" hangingPunct="0">
        <a:spcBef>
          <a:spcPct val="20000"/>
        </a:spcBef>
        <a:spcAft>
          <a:spcPct val="0"/>
        </a:spcAft>
        <a:buFont typeface="Arial" pitchFamily="34" charset="0"/>
        <a:buChar char="»"/>
        <a:defRPr sz="2000" kern="1200">
          <a:solidFill>
            <a:srgbClr val="2D3E5F"/>
          </a:solidFill>
          <a:latin typeface="Verdana"/>
          <a:ea typeface="MS PGothic" pitchFamily="34" charset="-128"/>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mailto:mbasi@tuethkeeney.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7D0A3A24-4E61-466F-B238-5FD7AF68B8DC}"/>
              </a:ext>
            </a:extLst>
          </p:cNvPr>
          <p:cNvSpPr>
            <a:spLocks noGrp="1"/>
          </p:cNvSpPr>
          <p:nvPr>
            <p:ph type="ctrTitle"/>
          </p:nvPr>
        </p:nvSpPr>
        <p:spPr>
          <a:xfrm>
            <a:off x="1446213" y="2871788"/>
            <a:ext cx="7011987" cy="1450975"/>
          </a:xfrm>
        </p:spPr>
        <p:txBody>
          <a:bodyPr/>
          <a:lstStyle/>
          <a:p>
            <a:pPr algn="ctr" eaLnBrk="1" hangingPunct="1">
              <a:defRPr/>
            </a:pPr>
            <a:r>
              <a:rPr lang="en-US" altLang="en-US" sz="3200" b="1" cap="small" dirty="0">
                <a:latin typeface="Verdana" panose="020B0604030504040204" pitchFamily="34" charset="0"/>
                <a:cs typeface="Verdana" panose="020B0604030504040204" pitchFamily="34" charset="0"/>
              </a:rPr>
              <a:t>Student Speech in the Age of Walk Outs &amp; Social Media</a:t>
            </a:r>
            <a:br>
              <a:rPr lang="en-US" altLang="en-US" sz="3200" b="1" cap="small" dirty="0">
                <a:latin typeface="Verdana" panose="020B0604030504040204" pitchFamily="34" charset="0"/>
                <a:cs typeface="Verdana" panose="020B0604030504040204" pitchFamily="34" charset="0"/>
              </a:rPr>
            </a:br>
            <a:r>
              <a:rPr lang="en-US" altLang="en-US" sz="3200" cap="small" dirty="0">
                <a:latin typeface="Verdana" panose="020B0604030504040204" pitchFamily="34" charset="0"/>
                <a:cs typeface="Verdana" panose="020B0604030504040204" pitchFamily="34" charset="0"/>
              </a:rPr>
              <a:t>MARE 2018 Annual Conference</a:t>
            </a:r>
            <a:endParaRPr lang="en-US" altLang="en-US" b="1" cap="small" dirty="0">
              <a:latin typeface="Verdana" panose="020B0604030504040204" pitchFamily="34" charset="0"/>
              <a:cs typeface="Verdana" panose="020B0604030504040204" pitchFamily="34" charset="0"/>
            </a:endParaRPr>
          </a:p>
        </p:txBody>
      </p:sp>
      <p:sp>
        <p:nvSpPr>
          <p:cNvPr id="13315" name="Subtitle 2"/>
          <p:cNvSpPr>
            <a:spLocks noGrp="1"/>
          </p:cNvSpPr>
          <p:nvPr>
            <p:ph type="subTitle" idx="1"/>
          </p:nvPr>
        </p:nvSpPr>
        <p:spPr>
          <a:xfrm>
            <a:off x="1446213" y="6342063"/>
            <a:ext cx="2744787" cy="388937"/>
          </a:xfrm>
        </p:spPr>
        <p:txBody>
          <a:bodyPr/>
          <a:lstStyle/>
          <a:p>
            <a:pPr eaLnBrk="1" hangingPunct="1"/>
            <a:r>
              <a:rPr lang="en-US" altLang="en-US" smtClean="0">
                <a:latin typeface="Verdana" pitchFamily="34" charset="0"/>
                <a:cs typeface="Verdana" pitchFamily="34" charset="0"/>
              </a:rPr>
              <a:t>Michelle Basi</a:t>
            </a:r>
          </a:p>
        </p:txBody>
      </p:sp>
      <p:sp>
        <p:nvSpPr>
          <p:cNvPr id="13316" name="Text Placeholder 3"/>
          <p:cNvSpPr>
            <a:spLocks noGrp="1"/>
          </p:cNvSpPr>
          <p:nvPr>
            <p:ph type="body" sz="quarter" idx="14"/>
          </p:nvPr>
        </p:nvSpPr>
        <p:spPr>
          <a:xfrm>
            <a:off x="4448175" y="6342063"/>
            <a:ext cx="1758950" cy="382587"/>
          </a:xfrm>
        </p:spPr>
        <p:txBody>
          <a:bodyPr/>
          <a:lstStyle/>
          <a:p>
            <a:pPr eaLnBrk="1" hangingPunct="1"/>
            <a:r>
              <a:rPr lang="en-US" altLang="en-US" smtClean="0">
                <a:latin typeface="Verdana" pitchFamily="34" charset="0"/>
                <a:cs typeface="Verdana" pitchFamily="34" charset="0"/>
              </a:rPr>
              <a:t>October 18, 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47688" y="1346200"/>
            <a:ext cx="8229600" cy="4343400"/>
          </a:xfrm>
        </p:spPr>
        <p:txBody>
          <a:bodyPr/>
          <a:lstStyle/>
          <a:p>
            <a:pPr>
              <a:buFont typeface="Arial" pitchFamily="34" charset="0"/>
              <a:buChar char="•"/>
            </a:pPr>
            <a:r>
              <a:rPr lang="en-US" altLang="en-US" sz="2400" smtClean="0">
                <a:latin typeface="Verdana" pitchFamily="34" charset="0"/>
                <a:cs typeface="Verdana" pitchFamily="34" charset="0"/>
              </a:rPr>
              <a:t>A note on </a:t>
            </a:r>
            <a:r>
              <a:rPr lang="en-US" altLang="en-US" sz="2400" b="1" smtClean="0">
                <a:latin typeface="Verdana" pitchFamily="34" charset="0"/>
                <a:cs typeface="Verdana" pitchFamily="34" charset="0"/>
              </a:rPr>
              <a:t>school-sponsored</a:t>
            </a:r>
            <a:r>
              <a:rPr lang="en-US" altLang="en-US" sz="2400" smtClean="0">
                <a:latin typeface="Verdana" pitchFamily="34" charset="0"/>
                <a:cs typeface="Verdana" pitchFamily="34" charset="0"/>
              </a:rPr>
              <a:t> speech: </a:t>
            </a:r>
          </a:p>
          <a:p>
            <a:pPr lvl="1"/>
            <a:r>
              <a:rPr lang="en-US" altLang="en-US" sz="2000" smtClean="0">
                <a:latin typeface="Verdana" pitchFamily="34" charset="0"/>
                <a:cs typeface="Verdana" pitchFamily="34" charset="0"/>
              </a:rPr>
              <a:t> Be wary of viewpoint discrimination.</a:t>
            </a:r>
          </a:p>
          <a:p>
            <a:pPr lvl="1"/>
            <a:r>
              <a:rPr lang="en-US" altLang="en-US" sz="2000" smtClean="0">
                <a:latin typeface="Verdana" pitchFamily="34" charset="0"/>
                <a:cs typeface="Verdana" pitchFamily="34" charset="0"/>
              </a:rPr>
              <a:t>Consider:</a:t>
            </a:r>
          </a:p>
          <a:p>
            <a:pPr lvl="2" defTabSz="914400">
              <a:buFont typeface="Courier New" pitchFamily="49" charset="0"/>
              <a:buChar char="o"/>
            </a:pPr>
            <a:r>
              <a:rPr lang="en-US" altLang="en-US" sz="2000" smtClean="0">
                <a:latin typeface="Verdana" pitchFamily="34" charset="0"/>
                <a:cs typeface="Verdana" pitchFamily="34" charset="0"/>
              </a:rPr>
              <a:t> The amount of control exercised over the publication or activity by the district.</a:t>
            </a:r>
          </a:p>
          <a:p>
            <a:pPr lvl="2" defTabSz="914400">
              <a:buFont typeface="Courier New" pitchFamily="49" charset="0"/>
              <a:buChar char="o"/>
            </a:pPr>
            <a:r>
              <a:rPr lang="en-US" altLang="en-US" sz="2000" smtClean="0">
                <a:latin typeface="Verdana" pitchFamily="34" charset="0"/>
                <a:cs typeface="Verdana" pitchFamily="34" charset="0"/>
              </a:rPr>
              <a:t> Any relevant school district policies.</a:t>
            </a:r>
          </a:p>
          <a:p>
            <a:pPr lvl="2" defTabSz="914400">
              <a:buFont typeface="Courier New" pitchFamily="49" charset="0"/>
              <a:buChar char="o"/>
            </a:pPr>
            <a:r>
              <a:rPr lang="en-US" altLang="en-US" sz="2000" smtClean="0">
                <a:latin typeface="Verdana" pitchFamily="34" charset="0"/>
                <a:cs typeface="Verdana" pitchFamily="34" charset="0"/>
              </a:rPr>
              <a:t> Past practice related to publication/activity at issue.</a:t>
            </a:r>
          </a:p>
        </p:txBody>
      </p:sp>
      <p:sp>
        <p:nvSpPr>
          <p:cNvPr id="28675"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Analysis</a:t>
            </a:r>
          </a:p>
        </p:txBody>
      </p:sp>
      <p:sp>
        <p:nvSpPr>
          <p:cNvPr id="28676" name="Slide Number Placeholder 3"/>
          <p:cNvSpPr>
            <a:spLocks noGrp="1" noChangeArrowheads="1"/>
          </p:cNvSpPr>
          <p:nvPr>
            <p:ph type="sldNum" sz="quarter" idx="12"/>
          </p:nvPr>
        </p:nvSpPr>
        <p:spPr bwMode="auto">
          <a:noFill/>
          <a:ln>
            <a:miter lim="800000"/>
            <a:headEnd/>
            <a:tailEnd/>
          </a:ln>
        </p:spPr>
        <p:txBody>
          <a:bodyPr/>
          <a:lstStyle/>
          <a:p>
            <a:fld id="{83AECAA1-FD0E-4174-890E-6ACE90FC713E}" type="slidenum">
              <a:rPr lang="en-US" altLang="en-US">
                <a:cs typeface="Verdana" pitchFamily="34" charset="0"/>
              </a:rPr>
              <a:pPr/>
              <a:t>10</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noChangeArrowheads="1"/>
          </p:cNvSpPr>
          <p:nvPr>
            <p:ph type="sldNum" sz="quarter" idx="12"/>
          </p:nvPr>
        </p:nvSpPr>
        <p:spPr bwMode="auto">
          <a:noFill/>
          <a:ln>
            <a:miter lim="800000"/>
            <a:headEnd/>
            <a:tailEnd/>
          </a:ln>
        </p:spPr>
        <p:txBody>
          <a:bodyPr/>
          <a:lstStyle/>
          <a:p>
            <a:fld id="{C1876BD6-08AE-4DA9-88A4-5AEA9FD65193}" type="slidenum">
              <a:rPr lang="en-US" altLang="en-US">
                <a:cs typeface="Verdana" pitchFamily="34" charset="0"/>
              </a:rPr>
              <a:pPr/>
              <a:t>11</a:t>
            </a:fld>
            <a:endParaRPr lang="en-US" altLang="en-US">
              <a:cs typeface="Verdana" pitchFamily="34" charset="0"/>
            </a:endParaRPr>
          </a:p>
        </p:txBody>
      </p:sp>
      <p:pic>
        <p:nvPicPr>
          <p:cNvPr id="4" name="Picture 3">
            <a:extLst>
              <a:ext uri="{FF2B5EF4-FFF2-40B4-BE49-F238E27FC236}">
                <a16:creationId xmlns:a16="http://schemas.microsoft.com/office/drawing/2014/main" xmlns="" id="{6125D430-4311-477B-8598-4C9D3C49DDA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0188" y="182563"/>
            <a:ext cx="8664575" cy="64960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a:extLst>
              <a:ext uri="{FF2B5EF4-FFF2-40B4-BE49-F238E27FC236}">
                <a16:creationId xmlns:a16="http://schemas.microsoft.com/office/drawing/2014/main" xmlns="" id="{900B37B1-D992-43B4-9933-7D7A0734D4DE}"/>
              </a:ext>
            </a:extLst>
          </p:cNvPr>
          <p:cNvSpPr>
            <a:spLocks noGrp="1"/>
          </p:cNvSpPr>
          <p:nvPr>
            <p:ph idx="1"/>
          </p:nvPr>
        </p:nvSpPr>
        <p:spPr>
          <a:xfrm>
            <a:off x="547688" y="1346200"/>
            <a:ext cx="8229600" cy="4699000"/>
          </a:xfrm>
        </p:spPr>
        <p:txBody>
          <a:bodyPr>
            <a:normAutofit fontScale="85000" lnSpcReduction="10000"/>
          </a:bodyPr>
          <a:lstStyle/>
          <a:p>
            <a:pPr>
              <a:buFont typeface="Arial" panose="020B0604020202020204" pitchFamily="34" charset="0"/>
              <a:buChar char="•"/>
              <a:defRPr/>
            </a:pPr>
            <a:r>
              <a:rPr lang="en-US" altLang="en-US" dirty="0" err="1">
                <a:latin typeface="Verdana" panose="020B0604030504040204" pitchFamily="34" charset="0"/>
                <a:cs typeface="Verdana" panose="020B0604030504040204" pitchFamily="34" charset="0"/>
              </a:rPr>
              <a:t>Appleville</a:t>
            </a:r>
            <a:r>
              <a:rPr lang="en-US" altLang="en-US" dirty="0">
                <a:latin typeface="Verdana" panose="020B0604030504040204" pitchFamily="34" charset="0"/>
                <a:cs typeface="Verdana" panose="020B0604030504040204" pitchFamily="34" charset="0"/>
              </a:rPr>
              <a:t> School District is gearing up for World Hijab Day on February 1.  Approximately 6% of the District’s students are Muslim, and several students regularly wear the hijab.  </a:t>
            </a:r>
          </a:p>
          <a:p>
            <a:pPr>
              <a:buFont typeface="Arial" panose="020B0604020202020204" pitchFamily="34" charset="0"/>
              <a:buChar char="•"/>
              <a:defRPr/>
            </a:pPr>
            <a:r>
              <a:rPr lang="en-US" altLang="en-US" dirty="0">
                <a:latin typeface="Verdana" panose="020B0604030504040204" pitchFamily="34" charset="0"/>
                <a:cs typeface="Verdana" panose="020B0604030504040204" pitchFamily="34" charset="0"/>
              </a:rPr>
              <a:t>The District has a dress code that prohibits head coverings; however, there is an exception for religious head coverings.</a:t>
            </a:r>
          </a:p>
          <a:p>
            <a:pPr>
              <a:buFont typeface="Arial" panose="020B0604020202020204" pitchFamily="34" charset="0"/>
              <a:buChar char="•"/>
              <a:defRPr/>
            </a:pPr>
            <a:r>
              <a:rPr lang="en-US" altLang="en-US" dirty="0">
                <a:latin typeface="Verdana" panose="020B0604030504040204" pitchFamily="34" charset="0"/>
                <a:cs typeface="Verdana" panose="020B0604030504040204" pitchFamily="34" charset="0"/>
              </a:rPr>
              <a:t>Several non-Muslim students plan to wear hijab to show support for Muslim students and have placed flyers around the school encouraging participation.  Another group of students, expressing concern about national security, plan to wear their “Make America Great Again” caps and have scheduled a walk out during the lunch periods.</a:t>
            </a:r>
          </a:p>
          <a:p>
            <a:pPr>
              <a:buFont typeface="Arial" panose="020B0604020202020204" pitchFamily="34" charset="0"/>
              <a:buChar char="•"/>
              <a:defRPr/>
            </a:pPr>
            <a:r>
              <a:rPr lang="en-US" altLang="en-US" dirty="0">
                <a:latin typeface="Verdana" panose="020B0604030504040204" pitchFamily="34" charset="0"/>
                <a:cs typeface="Verdana" panose="020B0604030504040204" pitchFamily="34" charset="0"/>
              </a:rPr>
              <a:t>Administrators have issued reminders to students regarding the dress code and truancy policies.</a:t>
            </a:r>
          </a:p>
        </p:txBody>
      </p:sp>
      <p:sp>
        <p:nvSpPr>
          <p:cNvPr id="30723"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Hypothetical #1</a:t>
            </a:r>
          </a:p>
        </p:txBody>
      </p:sp>
      <p:sp>
        <p:nvSpPr>
          <p:cNvPr id="30724" name="Slide Number Placeholder 3"/>
          <p:cNvSpPr>
            <a:spLocks noGrp="1" noChangeArrowheads="1"/>
          </p:cNvSpPr>
          <p:nvPr>
            <p:ph type="sldNum" sz="quarter" idx="12"/>
          </p:nvPr>
        </p:nvSpPr>
        <p:spPr bwMode="auto">
          <a:noFill/>
          <a:ln>
            <a:miter lim="800000"/>
            <a:headEnd/>
            <a:tailEnd/>
          </a:ln>
        </p:spPr>
        <p:txBody>
          <a:bodyPr/>
          <a:lstStyle/>
          <a:p>
            <a:fld id="{1023411A-29C4-41BE-BB03-B9DEA6651498}" type="slidenum">
              <a:rPr lang="en-US" altLang="en-US">
                <a:cs typeface="Verdana" pitchFamily="34" charset="0"/>
              </a:rPr>
              <a:pPr/>
              <a:t>12</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5"/>
          <p:cNvSpPr>
            <a:spLocks noGrp="1"/>
          </p:cNvSpPr>
          <p:nvPr>
            <p:ph idx="1"/>
          </p:nvPr>
        </p:nvSpPr>
        <p:spPr>
          <a:xfrm>
            <a:off x="547688" y="1346200"/>
            <a:ext cx="8229600" cy="4343400"/>
          </a:xfrm>
        </p:spPr>
        <p:txBody>
          <a:bodyPr/>
          <a:lstStyle/>
          <a:p>
            <a:pPr>
              <a:buFont typeface="Arial" pitchFamily="34" charset="0"/>
              <a:buChar char="•"/>
            </a:pPr>
            <a:r>
              <a:rPr lang="en-US" altLang="en-US" smtClean="0">
                <a:latin typeface="Verdana" pitchFamily="34" charset="0"/>
                <a:cs typeface="Verdana" pitchFamily="34" charset="0"/>
              </a:rPr>
              <a:t>On February 1, several students are referred to the office for dress code violations.</a:t>
            </a:r>
          </a:p>
          <a:p>
            <a:pPr>
              <a:buFont typeface="Arial" pitchFamily="34" charset="0"/>
              <a:buChar char="•"/>
            </a:pPr>
            <a:r>
              <a:rPr lang="en-US" altLang="en-US" smtClean="0">
                <a:latin typeface="Verdana" pitchFamily="34" charset="0"/>
                <a:cs typeface="Verdana" pitchFamily="34" charset="0"/>
              </a:rPr>
              <a:t>Several students are also given detentions for leaving class without permission</a:t>
            </a:r>
          </a:p>
        </p:txBody>
      </p:sp>
      <p:sp>
        <p:nvSpPr>
          <p:cNvPr id="32771" name="Title 4"/>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Hypothetical #1</a:t>
            </a:r>
          </a:p>
        </p:txBody>
      </p:sp>
      <p:sp>
        <p:nvSpPr>
          <p:cNvPr id="32772" name="Slide Number Placeholder 3"/>
          <p:cNvSpPr>
            <a:spLocks noGrp="1" noChangeArrowheads="1"/>
          </p:cNvSpPr>
          <p:nvPr>
            <p:ph type="sldNum" sz="quarter" idx="12"/>
          </p:nvPr>
        </p:nvSpPr>
        <p:spPr bwMode="auto">
          <a:noFill/>
          <a:ln>
            <a:miter lim="800000"/>
            <a:headEnd/>
            <a:tailEnd/>
          </a:ln>
        </p:spPr>
        <p:txBody>
          <a:bodyPr/>
          <a:lstStyle/>
          <a:p>
            <a:fld id="{9C146C0A-DB3F-4631-B184-9278DF1DD641}" type="slidenum">
              <a:rPr lang="en-US" altLang="en-US">
                <a:cs typeface="Verdana" pitchFamily="34" charset="0"/>
              </a:rPr>
              <a:pPr/>
              <a:t>13</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547688" y="1346200"/>
            <a:ext cx="8229600" cy="4343400"/>
          </a:xfrm>
        </p:spPr>
        <p:txBody>
          <a:bodyPr/>
          <a:lstStyle/>
          <a:p>
            <a:pPr>
              <a:buFont typeface="Arial" pitchFamily="34" charset="0"/>
              <a:buChar char="•"/>
            </a:pPr>
            <a:r>
              <a:rPr lang="en-US" altLang="en-US" smtClean="0">
                <a:latin typeface="Verdana" pitchFamily="34" charset="0"/>
                <a:cs typeface="Verdana" pitchFamily="34" charset="0"/>
              </a:rPr>
              <a:t>What is the student speech?  Is it protected?</a:t>
            </a:r>
          </a:p>
          <a:p>
            <a:pPr>
              <a:buFont typeface="Arial" pitchFamily="34" charset="0"/>
              <a:buChar char="•"/>
            </a:pPr>
            <a:r>
              <a:rPr lang="en-US" altLang="en-US" smtClean="0">
                <a:latin typeface="Verdana" pitchFamily="34" charset="0"/>
                <a:cs typeface="Verdana" pitchFamily="34" charset="0"/>
              </a:rPr>
              <a:t>Can the students be prohibited from wearing hijab?</a:t>
            </a:r>
          </a:p>
          <a:p>
            <a:pPr>
              <a:buFont typeface="Arial" pitchFamily="34" charset="0"/>
              <a:buChar char="•"/>
            </a:pPr>
            <a:r>
              <a:rPr lang="en-US" altLang="en-US" smtClean="0">
                <a:latin typeface="Verdana" pitchFamily="34" charset="0"/>
                <a:cs typeface="Verdana" pitchFamily="34" charset="0"/>
              </a:rPr>
              <a:t>Can the students be prohibited from wearing the red ball caps?</a:t>
            </a:r>
          </a:p>
          <a:p>
            <a:pPr>
              <a:buFont typeface="Arial" pitchFamily="34" charset="0"/>
              <a:buChar char="•"/>
            </a:pPr>
            <a:r>
              <a:rPr lang="en-US" altLang="en-US" smtClean="0">
                <a:latin typeface="Verdana" pitchFamily="34" charset="0"/>
                <a:cs typeface="Verdana" pitchFamily="34" charset="0"/>
              </a:rPr>
              <a:t>Can the students be disciplined for dress code violations? </a:t>
            </a:r>
          </a:p>
          <a:p>
            <a:pPr>
              <a:buFont typeface="Arial" pitchFamily="34" charset="0"/>
              <a:buChar char="•"/>
            </a:pPr>
            <a:r>
              <a:rPr lang="en-US" altLang="en-US" smtClean="0">
                <a:latin typeface="Verdana" pitchFamily="34" charset="0"/>
                <a:cs typeface="Verdana" pitchFamily="34" charset="0"/>
              </a:rPr>
              <a:t>Can the student be disciplined for leaving class?</a:t>
            </a:r>
          </a:p>
        </p:txBody>
      </p:sp>
      <p:sp>
        <p:nvSpPr>
          <p:cNvPr id="33795"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Legal Issues	</a:t>
            </a:r>
          </a:p>
        </p:txBody>
      </p:sp>
      <p:sp>
        <p:nvSpPr>
          <p:cNvPr id="33796" name="Slide Number Placeholder 3"/>
          <p:cNvSpPr>
            <a:spLocks noGrp="1" noChangeArrowheads="1"/>
          </p:cNvSpPr>
          <p:nvPr>
            <p:ph type="sldNum" sz="quarter" idx="12"/>
          </p:nvPr>
        </p:nvSpPr>
        <p:spPr bwMode="auto">
          <a:noFill/>
          <a:ln>
            <a:miter lim="800000"/>
            <a:headEnd/>
            <a:tailEnd/>
          </a:ln>
        </p:spPr>
        <p:txBody>
          <a:bodyPr/>
          <a:lstStyle/>
          <a:p>
            <a:fld id="{F1ACFBE2-6E4F-4232-AF52-0ED4B3D00DB7}" type="slidenum">
              <a:rPr lang="en-US" altLang="en-US">
                <a:cs typeface="Verdana" pitchFamily="34" charset="0"/>
              </a:rPr>
              <a:pPr/>
              <a:t>14</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3"/>
          <p:cNvSpPr>
            <a:spLocks noGrp="1"/>
          </p:cNvSpPr>
          <p:nvPr>
            <p:ph idx="1"/>
          </p:nvPr>
        </p:nvSpPr>
        <p:spPr>
          <a:xfrm>
            <a:off x="547688" y="1346200"/>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Is a “walk-out” a protected activity?</a:t>
            </a:r>
          </a:p>
          <a:p>
            <a:pPr>
              <a:lnSpc>
                <a:spcPct val="100000"/>
              </a:lnSpc>
              <a:buFont typeface="Arial" pitchFamily="34" charset="0"/>
              <a:buChar char="•"/>
            </a:pPr>
            <a:r>
              <a:rPr lang="en-US" altLang="en-US" sz="3200" smtClean="0">
                <a:latin typeface="Verdana" pitchFamily="34" charset="0"/>
                <a:cs typeface="Verdana" pitchFamily="34" charset="0"/>
              </a:rPr>
              <a:t>Does the District have policies that govern this conduct?</a:t>
            </a:r>
          </a:p>
          <a:p>
            <a:pPr lvl="2" defTabSz="914400">
              <a:buFont typeface="Wingdings" pitchFamily="2" charset="2"/>
              <a:buChar char="Ø"/>
            </a:pPr>
            <a:r>
              <a:rPr lang="en-US" altLang="en-US" sz="2900" smtClean="0">
                <a:latin typeface="Verdana" pitchFamily="34" charset="0"/>
                <a:cs typeface="Verdana" pitchFamily="34" charset="0"/>
              </a:rPr>
              <a:t>Before school/after school – facilities use policies</a:t>
            </a:r>
          </a:p>
          <a:p>
            <a:pPr lvl="2" defTabSz="914400">
              <a:buFont typeface="Wingdings" pitchFamily="2" charset="2"/>
              <a:buChar char="Ø"/>
            </a:pPr>
            <a:r>
              <a:rPr lang="en-US" altLang="en-US" sz="2900" smtClean="0">
                <a:latin typeface="Verdana" pitchFamily="34" charset="0"/>
                <a:cs typeface="Verdana" pitchFamily="34" charset="0"/>
              </a:rPr>
              <a:t>During the school day – attendance policies</a:t>
            </a:r>
            <a:endParaRPr lang="en-US" altLang="en-US" sz="3200" smtClean="0">
              <a:latin typeface="Verdana" pitchFamily="34" charset="0"/>
              <a:cs typeface="Verdana" pitchFamily="34" charset="0"/>
            </a:endParaRPr>
          </a:p>
          <a:p>
            <a:pPr>
              <a:lnSpc>
                <a:spcPct val="100000"/>
              </a:lnSpc>
              <a:buFont typeface="Arial" pitchFamily="34" charset="0"/>
              <a:buChar char="•"/>
            </a:pPr>
            <a:r>
              <a:rPr lang="en-US" altLang="en-US" sz="3200" smtClean="0">
                <a:latin typeface="Verdana" pitchFamily="34" charset="0"/>
                <a:cs typeface="Verdana" pitchFamily="34" charset="0"/>
              </a:rPr>
              <a:t>Time/place/manner of speech</a:t>
            </a:r>
          </a:p>
        </p:txBody>
      </p:sp>
      <p:sp>
        <p:nvSpPr>
          <p:cNvPr id="34819" name="Title 2"/>
          <p:cNvSpPr>
            <a:spLocks noGrp="1"/>
          </p:cNvSpPr>
          <p:nvPr>
            <p:ph type="title"/>
          </p:nvPr>
        </p:nvSpPr>
        <p:spPr>
          <a:xfrm>
            <a:off x="889000" y="0"/>
            <a:ext cx="7785100" cy="1206500"/>
          </a:xfrm>
        </p:spPr>
        <p:txBody>
          <a:bodyPr/>
          <a:lstStyle/>
          <a:p>
            <a:r>
              <a:rPr lang="en-US" altLang="en-US" b="1" smtClean="0">
                <a:solidFill>
                  <a:srgbClr val="82CAB7"/>
                </a:solidFill>
                <a:latin typeface="Verdana" pitchFamily="34" charset="0"/>
                <a:cs typeface="Verdana" pitchFamily="34" charset="0"/>
              </a:rPr>
              <a:t>Legal Analysis</a:t>
            </a:r>
          </a:p>
        </p:txBody>
      </p:sp>
      <p:sp>
        <p:nvSpPr>
          <p:cNvPr id="34820" name="Slide Number Placeholder 1"/>
          <p:cNvSpPr>
            <a:spLocks noGrp="1" noChangeArrowheads="1"/>
          </p:cNvSpPr>
          <p:nvPr>
            <p:ph type="sldNum" sz="quarter" idx="12"/>
          </p:nvPr>
        </p:nvSpPr>
        <p:spPr bwMode="auto">
          <a:noFill/>
          <a:ln>
            <a:miter lim="800000"/>
            <a:headEnd/>
            <a:tailEnd/>
          </a:ln>
        </p:spPr>
        <p:txBody>
          <a:bodyPr/>
          <a:lstStyle/>
          <a:p>
            <a:fld id="{69AF9D9C-D475-4381-A98F-5F2549314D63}" type="slidenum">
              <a:rPr lang="en-US" altLang="en-US">
                <a:cs typeface="Verdana" pitchFamily="34" charset="0"/>
              </a:rPr>
              <a:pPr/>
              <a:t>15</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3"/>
          <p:cNvSpPr>
            <a:spLocks noGrp="1"/>
          </p:cNvSpPr>
          <p:nvPr>
            <p:ph idx="1"/>
          </p:nvPr>
        </p:nvSpPr>
        <p:spPr>
          <a:xfrm>
            <a:off x="342900" y="1336675"/>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Specifics of the speech?</a:t>
            </a:r>
          </a:p>
          <a:p>
            <a:pPr lvl="2" defTabSz="914400">
              <a:buFont typeface="Wingdings" pitchFamily="2" charset="2"/>
              <a:buChar char="Ø"/>
            </a:pPr>
            <a:r>
              <a:rPr lang="en-US" altLang="en-US" sz="2900" smtClean="0">
                <a:latin typeface="Verdana" pitchFamily="34" charset="0"/>
                <a:cs typeface="Verdana" pitchFamily="34" charset="0"/>
              </a:rPr>
              <a:t>Lewd, vulgar, profane?</a:t>
            </a:r>
          </a:p>
          <a:p>
            <a:pPr lvl="2" defTabSz="914400">
              <a:buFont typeface="Wingdings" pitchFamily="2" charset="2"/>
              <a:buChar char="Ø"/>
            </a:pPr>
            <a:r>
              <a:rPr lang="en-US" altLang="en-US" sz="2900" smtClean="0">
                <a:latin typeface="Verdana" pitchFamily="34" charset="0"/>
                <a:cs typeface="Verdana" pitchFamily="34" charset="0"/>
              </a:rPr>
              <a:t>Promoting illegal conduct?</a:t>
            </a:r>
          </a:p>
          <a:p>
            <a:pPr lvl="2" defTabSz="914400">
              <a:buFont typeface="Wingdings" pitchFamily="2" charset="2"/>
              <a:buChar char="Ø"/>
            </a:pPr>
            <a:r>
              <a:rPr lang="en-US" altLang="en-US" sz="2900" smtClean="0">
                <a:latin typeface="Verdana" pitchFamily="34" charset="0"/>
                <a:cs typeface="Verdana" pitchFamily="34" charset="0"/>
              </a:rPr>
              <a:t>Infringe upon the rights of others?</a:t>
            </a:r>
          </a:p>
          <a:p>
            <a:pPr>
              <a:lnSpc>
                <a:spcPct val="100000"/>
              </a:lnSpc>
              <a:buFont typeface="Arial" pitchFamily="34" charset="0"/>
              <a:buChar char="•"/>
            </a:pPr>
            <a:r>
              <a:rPr lang="en-US" altLang="en-US" sz="3200" smtClean="0">
                <a:latin typeface="Verdana" pitchFamily="34" charset="0"/>
                <a:cs typeface="Verdana" pitchFamily="34" charset="0"/>
              </a:rPr>
              <a:t>Disruption?</a:t>
            </a:r>
          </a:p>
          <a:p>
            <a:pPr marL="339725" lvl="1" indent="0">
              <a:buFont typeface="Lucida Grande"/>
              <a:buNone/>
            </a:pPr>
            <a:r>
              <a:rPr lang="en-US" altLang="en-US" sz="2600" smtClean="0">
                <a:latin typeface="Verdana" pitchFamily="34" charset="0"/>
                <a:cs typeface="Verdana" pitchFamily="34" charset="0"/>
              </a:rPr>
              <a:t>	</a:t>
            </a:r>
          </a:p>
        </p:txBody>
      </p:sp>
      <p:sp>
        <p:nvSpPr>
          <p:cNvPr id="35843" name="Title 2"/>
          <p:cNvSpPr>
            <a:spLocks noGrp="1"/>
          </p:cNvSpPr>
          <p:nvPr>
            <p:ph type="title"/>
          </p:nvPr>
        </p:nvSpPr>
        <p:spPr>
          <a:xfrm>
            <a:off x="889000" y="0"/>
            <a:ext cx="7785100" cy="1206500"/>
          </a:xfrm>
        </p:spPr>
        <p:txBody>
          <a:bodyPr/>
          <a:lstStyle/>
          <a:p>
            <a:r>
              <a:rPr lang="en-US" altLang="en-US" b="1" smtClean="0">
                <a:solidFill>
                  <a:srgbClr val="82CAB7"/>
                </a:solidFill>
                <a:latin typeface="Verdana" pitchFamily="34" charset="0"/>
                <a:cs typeface="Verdana" pitchFamily="34" charset="0"/>
              </a:rPr>
              <a:t>Legal Analysis</a:t>
            </a:r>
          </a:p>
        </p:txBody>
      </p:sp>
      <p:sp>
        <p:nvSpPr>
          <p:cNvPr id="35844" name="Slide Number Placeholder 1"/>
          <p:cNvSpPr>
            <a:spLocks noGrp="1" noChangeArrowheads="1"/>
          </p:cNvSpPr>
          <p:nvPr>
            <p:ph type="sldNum" sz="quarter" idx="12"/>
          </p:nvPr>
        </p:nvSpPr>
        <p:spPr bwMode="auto">
          <a:noFill/>
          <a:ln>
            <a:miter lim="800000"/>
            <a:headEnd/>
            <a:tailEnd/>
          </a:ln>
        </p:spPr>
        <p:txBody>
          <a:bodyPr/>
          <a:lstStyle/>
          <a:p>
            <a:fld id="{EA51E93E-B31C-4F6F-ABC0-C49CC3FF5B51}" type="slidenum">
              <a:rPr lang="en-US" altLang="en-US">
                <a:cs typeface="Verdana" pitchFamily="34" charset="0"/>
              </a:rPr>
              <a:pPr/>
              <a:t>16</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a:spLocks noGrp="1"/>
          </p:cNvSpPr>
          <p:nvPr>
            <p:ph idx="1"/>
          </p:nvPr>
        </p:nvSpPr>
        <p:spPr>
          <a:xfrm>
            <a:off x="547688" y="1346200"/>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Is wearing a hat or head covering protected speech?</a:t>
            </a:r>
          </a:p>
          <a:p>
            <a:pPr>
              <a:lnSpc>
                <a:spcPct val="100000"/>
              </a:lnSpc>
              <a:buFont typeface="Arial" pitchFamily="34" charset="0"/>
              <a:buChar char="•"/>
            </a:pPr>
            <a:r>
              <a:rPr lang="en-US" altLang="en-US" sz="3200" smtClean="0">
                <a:latin typeface="Verdana" pitchFamily="34" charset="0"/>
                <a:cs typeface="Verdana" pitchFamily="34" charset="0"/>
              </a:rPr>
              <a:t>Does the District have policies that govern this conduct?</a:t>
            </a:r>
          </a:p>
          <a:p>
            <a:pPr lvl="2" defTabSz="914400">
              <a:buFont typeface="Wingdings" pitchFamily="2" charset="2"/>
              <a:buChar char="Ø"/>
            </a:pPr>
            <a:r>
              <a:rPr lang="en-US" altLang="en-US" sz="2900" smtClean="0">
                <a:latin typeface="Verdana" pitchFamily="34" charset="0"/>
                <a:cs typeface="Verdana" pitchFamily="34" charset="0"/>
              </a:rPr>
              <a:t>Dress Code policy</a:t>
            </a:r>
          </a:p>
          <a:p>
            <a:pPr>
              <a:lnSpc>
                <a:spcPct val="100000"/>
              </a:lnSpc>
              <a:buFont typeface="Arial" pitchFamily="34" charset="0"/>
              <a:buChar char="•"/>
            </a:pPr>
            <a:r>
              <a:rPr lang="en-US" altLang="en-US" sz="3200" smtClean="0">
                <a:latin typeface="Verdana" pitchFamily="34" charset="0"/>
                <a:cs typeface="Verdana" pitchFamily="34" charset="0"/>
              </a:rPr>
              <a:t>Time/place/manner of speech</a:t>
            </a:r>
          </a:p>
        </p:txBody>
      </p:sp>
      <p:sp>
        <p:nvSpPr>
          <p:cNvPr id="36867" name="Title 2"/>
          <p:cNvSpPr>
            <a:spLocks noGrp="1"/>
          </p:cNvSpPr>
          <p:nvPr>
            <p:ph type="title"/>
          </p:nvPr>
        </p:nvSpPr>
        <p:spPr>
          <a:xfrm>
            <a:off x="889000" y="0"/>
            <a:ext cx="7785100" cy="1206500"/>
          </a:xfrm>
        </p:spPr>
        <p:txBody>
          <a:bodyPr/>
          <a:lstStyle/>
          <a:p>
            <a:pPr algn="ctr"/>
            <a:r>
              <a:rPr lang="en-US" altLang="en-US" b="1" smtClean="0">
                <a:solidFill>
                  <a:srgbClr val="82CAB7"/>
                </a:solidFill>
                <a:latin typeface="Verdana" pitchFamily="34" charset="0"/>
                <a:cs typeface="Verdana" pitchFamily="34" charset="0"/>
              </a:rPr>
              <a:t>Legal Analysis</a:t>
            </a:r>
          </a:p>
        </p:txBody>
      </p:sp>
      <p:sp>
        <p:nvSpPr>
          <p:cNvPr id="36868" name="Slide Number Placeholder 1"/>
          <p:cNvSpPr>
            <a:spLocks noGrp="1" noChangeArrowheads="1"/>
          </p:cNvSpPr>
          <p:nvPr>
            <p:ph type="sldNum" sz="quarter" idx="12"/>
          </p:nvPr>
        </p:nvSpPr>
        <p:spPr bwMode="auto">
          <a:noFill/>
          <a:ln>
            <a:miter lim="800000"/>
            <a:headEnd/>
            <a:tailEnd/>
          </a:ln>
        </p:spPr>
        <p:txBody>
          <a:bodyPr/>
          <a:lstStyle/>
          <a:p>
            <a:fld id="{E2795E8D-9D13-4FD9-B37F-51DF94B23483}" type="slidenum">
              <a:rPr lang="en-US" altLang="en-US">
                <a:cs typeface="Verdana" pitchFamily="34" charset="0"/>
              </a:rPr>
              <a:pPr/>
              <a:t>17</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3"/>
          <p:cNvSpPr>
            <a:spLocks noGrp="1"/>
          </p:cNvSpPr>
          <p:nvPr>
            <p:ph idx="1"/>
          </p:nvPr>
        </p:nvSpPr>
        <p:spPr>
          <a:xfrm>
            <a:off x="342900" y="1336675"/>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Specifics of the speech?</a:t>
            </a:r>
          </a:p>
          <a:p>
            <a:pPr lvl="2" defTabSz="914400">
              <a:buFont typeface="Wingdings" pitchFamily="2" charset="2"/>
              <a:buChar char="Ø"/>
            </a:pPr>
            <a:r>
              <a:rPr lang="en-US" altLang="en-US" sz="2900" smtClean="0">
                <a:latin typeface="Verdana" pitchFamily="34" charset="0"/>
                <a:cs typeface="Verdana" pitchFamily="34" charset="0"/>
              </a:rPr>
              <a:t>Lewd, vulgar, profane?</a:t>
            </a:r>
          </a:p>
          <a:p>
            <a:pPr lvl="2" defTabSz="914400">
              <a:buFont typeface="Wingdings" pitchFamily="2" charset="2"/>
              <a:buChar char="Ø"/>
            </a:pPr>
            <a:r>
              <a:rPr lang="en-US" altLang="en-US" sz="2900" smtClean="0">
                <a:latin typeface="Verdana" pitchFamily="34" charset="0"/>
                <a:cs typeface="Verdana" pitchFamily="34" charset="0"/>
              </a:rPr>
              <a:t>Promoting illegal conduct?</a:t>
            </a:r>
          </a:p>
          <a:p>
            <a:pPr lvl="2" defTabSz="914400">
              <a:buFont typeface="Wingdings" pitchFamily="2" charset="2"/>
              <a:buChar char="Ø"/>
            </a:pPr>
            <a:r>
              <a:rPr lang="en-US" altLang="en-US" sz="2900" smtClean="0">
                <a:latin typeface="Verdana" pitchFamily="34" charset="0"/>
                <a:cs typeface="Verdana" pitchFamily="34" charset="0"/>
              </a:rPr>
              <a:t>Infringe upon the rights of others?</a:t>
            </a:r>
          </a:p>
          <a:p>
            <a:pPr>
              <a:lnSpc>
                <a:spcPct val="100000"/>
              </a:lnSpc>
              <a:buFont typeface="Arial" pitchFamily="34" charset="0"/>
              <a:buChar char="•"/>
            </a:pPr>
            <a:r>
              <a:rPr lang="en-US" altLang="en-US" sz="3200" smtClean="0">
                <a:latin typeface="Verdana" pitchFamily="34" charset="0"/>
                <a:cs typeface="Verdana" pitchFamily="34" charset="0"/>
              </a:rPr>
              <a:t>Disruption?</a:t>
            </a:r>
          </a:p>
          <a:p>
            <a:pPr marL="339725" lvl="1" indent="0">
              <a:buFont typeface="Lucida Grande"/>
              <a:buNone/>
            </a:pPr>
            <a:r>
              <a:rPr lang="en-US" altLang="en-US" sz="2600" smtClean="0">
                <a:latin typeface="Verdana" pitchFamily="34" charset="0"/>
                <a:cs typeface="Verdana" pitchFamily="34" charset="0"/>
              </a:rPr>
              <a:t>	</a:t>
            </a:r>
          </a:p>
        </p:txBody>
      </p:sp>
      <p:sp>
        <p:nvSpPr>
          <p:cNvPr id="37891" name="Title 2"/>
          <p:cNvSpPr>
            <a:spLocks noGrp="1"/>
          </p:cNvSpPr>
          <p:nvPr>
            <p:ph type="title"/>
          </p:nvPr>
        </p:nvSpPr>
        <p:spPr>
          <a:xfrm>
            <a:off x="889000" y="0"/>
            <a:ext cx="7785100" cy="1206500"/>
          </a:xfrm>
        </p:spPr>
        <p:txBody>
          <a:bodyPr/>
          <a:lstStyle/>
          <a:p>
            <a:pPr algn="ctr"/>
            <a:r>
              <a:rPr lang="en-US" altLang="en-US" b="1" smtClean="0">
                <a:solidFill>
                  <a:srgbClr val="82CAB7"/>
                </a:solidFill>
                <a:latin typeface="Verdana" pitchFamily="34" charset="0"/>
                <a:cs typeface="Verdana" pitchFamily="34" charset="0"/>
              </a:rPr>
              <a:t>Legal Analysis</a:t>
            </a:r>
          </a:p>
        </p:txBody>
      </p:sp>
      <p:sp>
        <p:nvSpPr>
          <p:cNvPr id="37892" name="Slide Number Placeholder 1"/>
          <p:cNvSpPr>
            <a:spLocks noGrp="1" noChangeArrowheads="1"/>
          </p:cNvSpPr>
          <p:nvPr>
            <p:ph type="sldNum" sz="quarter" idx="12"/>
          </p:nvPr>
        </p:nvSpPr>
        <p:spPr bwMode="auto">
          <a:noFill/>
          <a:ln>
            <a:miter lim="800000"/>
            <a:headEnd/>
            <a:tailEnd/>
          </a:ln>
        </p:spPr>
        <p:txBody>
          <a:bodyPr/>
          <a:lstStyle/>
          <a:p>
            <a:fld id="{B12F6D3A-BD95-4EAC-B57B-DD925DDAFD5C}" type="slidenum">
              <a:rPr lang="en-US" altLang="en-US">
                <a:cs typeface="Verdana" pitchFamily="34" charset="0"/>
              </a:rPr>
              <a:pPr/>
              <a:t>18</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547688" y="1346200"/>
            <a:ext cx="8229600" cy="4343400"/>
          </a:xfrm>
        </p:spPr>
        <p:txBody>
          <a:bodyPr/>
          <a:lstStyle/>
          <a:p>
            <a:pPr>
              <a:buFont typeface="Arial" pitchFamily="34" charset="0"/>
              <a:buChar char="•"/>
            </a:pPr>
            <a:r>
              <a:rPr lang="en-US" altLang="en-US" smtClean="0">
                <a:latin typeface="Verdana" pitchFamily="34" charset="0"/>
                <a:cs typeface="Verdana" pitchFamily="34" charset="0"/>
              </a:rPr>
              <a:t>A student at Orangeville School District posts several pictures on Snapchat that contain messages that students perceive as racist.  The messages are posted during non-school hours. </a:t>
            </a:r>
          </a:p>
          <a:p>
            <a:pPr>
              <a:buFont typeface="Arial" pitchFamily="34" charset="0"/>
              <a:buChar char="•"/>
            </a:pPr>
            <a:r>
              <a:rPr lang="en-US" altLang="en-US" smtClean="0">
                <a:latin typeface="Verdana" pitchFamily="34" charset="0"/>
                <a:cs typeface="Verdana" pitchFamily="34" charset="0"/>
              </a:rPr>
              <a:t>Over the weekend, the student posts pictures of a Black Lives Matter protest, making fun of the participants. </a:t>
            </a:r>
          </a:p>
          <a:p>
            <a:pPr>
              <a:buFont typeface="Arial" pitchFamily="34" charset="0"/>
              <a:buChar char="•"/>
            </a:pPr>
            <a:r>
              <a:rPr lang="en-US" altLang="en-US" smtClean="0">
                <a:latin typeface="Verdana" pitchFamily="34" charset="0"/>
                <a:cs typeface="Verdana" pitchFamily="34" charset="0"/>
              </a:rPr>
              <a:t>On Monday, students of color report to the principal that they are upset and scared to be in class with this student.</a:t>
            </a:r>
          </a:p>
        </p:txBody>
      </p:sp>
      <p:sp>
        <p:nvSpPr>
          <p:cNvPr id="38915"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Hypothetical #2</a:t>
            </a:r>
          </a:p>
        </p:txBody>
      </p:sp>
      <p:sp>
        <p:nvSpPr>
          <p:cNvPr id="38916" name="Slide Number Placeholder 3"/>
          <p:cNvSpPr>
            <a:spLocks noGrp="1" noChangeArrowheads="1"/>
          </p:cNvSpPr>
          <p:nvPr>
            <p:ph type="sldNum" sz="quarter" idx="12"/>
          </p:nvPr>
        </p:nvSpPr>
        <p:spPr bwMode="auto">
          <a:noFill/>
          <a:ln>
            <a:miter lim="800000"/>
            <a:headEnd/>
            <a:tailEnd/>
          </a:ln>
        </p:spPr>
        <p:txBody>
          <a:bodyPr/>
          <a:lstStyle/>
          <a:p>
            <a:fld id="{89292392-35DF-404A-A648-B9B7AFA03A08}" type="slidenum">
              <a:rPr lang="en-US" altLang="en-US">
                <a:cs typeface="Verdana" pitchFamily="34" charset="0"/>
              </a:rPr>
              <a:pPr/>
              <a:t>19</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5ACDD2DE-5DED-4760-ADEA-5A499F90E060}"/>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21276811">
            <a:off x="58738" y="2060575"/>
            <a:ext cx="8229600" cy="1179513"/>
          </a:xfrm>
          <a:effectLst>
            <a:outerShdw blurRad="292100" dist="139700" dir="2700000" algn="tl" rotWithShape="0">
              <a:srgbClr val="333333">
                <a:alpha val="65000"/>
              </a:srgbClr>
            </a:outerShdw>
          </a:effectLst>
        </p:spPr>
      </p:pic>
      <p:sp>
        <p:nvSpPr>
          <p:cNvPr id="15363"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In the News…</a:t>
            </a:r>
          </a:p>
        </p:txBody>
      </p:sp>
      <p:sp>
        <p:nvSpPr>
          <p:cNvPr id="15364" name="Slide Number Placeholder 3"/>
          <p:cNvSpPr>
            <a:spLocks noGrp="1" noChangeArrowheads="1"/>
          </p:cNvSpPr>
          <p:nvPr>
            <p:ph type="sldNum" sz="quarter" idx="12"/>
          </p:nvPr>
        </p:nvSpPr>
        <p:spPr bwMode="auto">
          <a:noFill/>
          <a:ln>
            <a:miter lim="800000"/>
            <a:headEnd/>
            <a:tailEnd/>
          </a:ln>
        </p:spPr>
        <p:txBody>
          <a:bodyPr/>
          <a:lstStyle/>
          <a:p>
            <a:fld id="{BC2DB93A-BC15-4CC1-A921-8E0984B25573}" type="slidenum">
              <a:rPr lang="en-US" altLang="en-US">
                <a:cs typeface="Verdana" pitchFamily="34" charset="0"/>
              </a:rPr>
              <a:pPr/>
              <a:t>2</a:t>
            </a:fld>
            <a:endParaRPr lang="en-US" altLang="en-US">
              <a:cs typeface="Verdana" pitchFamily="34" charset="0"/>
            </a:endParaRPr>
          </a:p>
        </p:txBody>
      </p:sp>
      <p:pic>
        <p:nvPicPr>
          <p:cNvPr id="14" name="Picture 13">
            <a:extLst>
              <a:ext uri="{FF2B5EF4-FFF2-40B4-BE49-F238E27FC236}">
                <a16:creationId xmlns:a16="http://schemas.microsoft.com/office/drawing/2014/main" xmlns="" id="{6AE45EC6-5BDE-48B7-94CD-345173320E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93184">
            <a:off x="457200" y="2438400"/>
            <a:ext cx="8229600" cy="198120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xmlns="" id="{81296F2C-59EC-4E9E-B7DE-C8FCB4FDE4E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1156060">
            <a:off x="490538" y="3246438"/>
            <a:ext cx="8185150" cy="1817687"/>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xmlns="" id="{1A2ED1AE-BC4C-4101-962C-326D3EDBCF55}"/>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97185">
            <a:off x="750888" y="2795588"/>
            <a:ext cx="6438900" cy="17049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14DB3A07-B0D3-4EDD-928D-096A89522D65}"/>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rot="21374207">
            <a:off x="592138" y="3400425"/>
            <a:ext cx="7953375" cy="188436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xmlns="" id="{E0B38676-E880-4F5D-8508-C0825A78B82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709440">
            <a:off x="983267" y="2609879"/>
            <a:ext cx="7314262" cy="209849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xmlns="" id="{694F92B4-EA8D-4135-813C-EEDE5DAE867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rot="21390444">
            <a:off x="682625" y="1577975"/>
            <a:ext cx="7258050" cy="184308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500"/>
                                        <p:tgtEl>
                                          <p:spTgt spid="6"/>
                                        </p:tgtEl>
                                      </p:cBhvr>
                                    </p:animEffect>
                                  </p:childTnLst>
                                </p:cTn>
                              </p:par>
                            </p:childTnLst>
                          </p:cTn>
                        </p:par>
                        <p:par>
                          <p:cTn id="8" fill="hold" nodeType="afterGroup">
                            <p:stCondLst>
                              <p:cond delay="2500"/>
                            </p:stCondLst>
                            <p:childTnLst>
                              <p:par>
                                <p:cTn id="9" presetID="22" presetClass="entr" presetSubtype="4" fill="hold"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1500"/>
                                        <p:tgtEl>
                                          <p:spTgt spid="14"/>
                                        </p:tgtEl>
                                      </p:cBhvr>
                                    </p:animEffect>
                                  </p:childTnLst>
                                </p:cTn>
                              </p:par>
                            </p:childTnLst>
                          </p:cTn>
                        </p:par>
                        <p:par>
                          <p:cTn id="12" fill="hold" nodeType="afterGroup">
                            <p:stCondLst>
                              <p:cond delay="5000"/>
                            </p:stCondLst>
                            <p:childTnLst>
                              <p:par>
                                <p:cTn id="13" presetID="22" presetClass="entr" presetSubtype="4" fill="hold"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1500"/>
                                        <p:tgtEl>
                                          <p:spTgt spid="16"/>
                                        </p:tgtEl>
                                      </p:cBhvr>
                                    </p:animEffect>
                                  </p:childTnLst>
                                </p:cTn>
                              </p:par>
                            </p:childTnLst>
                          </p:cTn>
                        </p:par>
                        <p:par>
                          <p:cTn id="16" fill="hold" nodeType="afterGroup">
                            <p:stCondLst>
                              <p:cond delay="7500"/>
                            </p:stCondLst>
                            <p:childTnLst>
                              <p:par>
                                <p:cTn id="17" presetID="22" presetClass="entr" presetSubtype="4"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500"/>
                                        <p:tgtEl>
                                          <p:spTgt spid="3"/>
                                        </p:tgtEl>
                                      </p:cBhvr>
                                    </p:animEffect>
                                  </p:childTnLst>
                                </p:cTn>
                              </p:par>
                            </p:childTnLst>
                          </p:cTn>
                        </p:par>
                        <p:par>
                          <p:cTn id="20" fill="hold" nodeType="afterGroup">
                            <p:stCondLst>
                              <p:cond delay="10000"/>
                            </p:stCondLst>
                            <p:childTnLst>
                              <p:par>
                                <p:cTn id="21" presetID="22" presetClass="entr" presetSubtype="4"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3"/>
          <p:cNvSpPr>
            <a:spLocks noGrp="1"/>
          </p:cNvSpPr>
          <p:nvPr>
            <p:ph idx="1"/>
          </p:nvPr>
        </p:nvSpPr>
        <p:spPr>
          <a:xfrm>
            <a:off x="547688" y="1346200"/>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Are the social media posts protected speech?</a:t>
            </a:r>
          </a:p>
          <a:p>
            <a:pPr>
              <a:lnSpc>
                <a:spcPct val="100000"/>
              </a:lnSpc>
              <a:buFont typeface="Arial" pitchFamily="34" charset="0"/>
              <a:buChar char="•"/>
            </a:pPr>
            <a:r>
              <a:rPr lang="en-US" altLang="en-US" sz="3200" smtClean="0">
                <a:latin typeface="Verdana" pitchFamily="34" charset="0"/>
                <a:cs typeface="Verdana" pitchFamily="34" charset="0"/>
              </a:rPr>
              <a:t>Does the District have policies that govern this conduct?</a:t>
            </a:r>
          </a:p>
          <a:p>
            <a:pPr lvl="2" defTabSz="914400">
              <a:buFont typeface="Wingdings" pitchFamily="2" charset="2"/>
              <a:buChar char="Ø"/>
            </a:pPr>
            <a:r>
              <a:rPr lang="en-US" altLang="en-US" sz="2900" smtClean="0">
                <a:latin typeface="Verdana" pitchFamily="34" charset="0"/>
                <a:cs typeface="Verdana" pitchFamily="34" charset="0"/>
              </a:rPr>
              <a:t>Non-discrimination/harassment</a:t>
            </a:r>
          </a:p>
          <a:p>
            <a:pPr>
              <a:lnSpc>
                <a:spcPct val="100000"/>
              </a:lnSpc>
              <a:buFont typeface="Arial" pitchFamily="34" charset="0"/>
              <a:buChar char="•"/>
            </a:pPr>
            <a:r>
              <a:rPr lang="en-US" altLang="en-US" sz="3200" smtClean="0">
                <a:latin typeface="Verdana" pitchFamily="34" charset="0"/>
                <a:cs typeface="Verdana" pitchFamily="34" charset="0"/>
              </a:rPr>
              <a:t>Time/place/manner of speech</a:t>
            </a:r>
          </a:p>
        </p:txBody>
      </p:sp>
      <p:sp>
        <p:nvSpPr>
          <p:cNvPr id="39939" name="Title 2"/>
          <p:cNvSpPr>
            <a:spLocks noGrp="1"/>
          </p:cNvSpPr>
          <p:nvPr>
            <p:ph type="title"/>
          </p:nvPr>
        </p:nvSpPr>
        <p:spPr>
          <a:xfrm>
            <a:off x="889000" y="0"/>
            <a:ext cx="7785100" cy="1206500"/>
          </a:xfrm>
        </p:spPr>
        <p:txBody>
          <a:bodyPr/>
          <a:lstStyle/>
          <a:p>
            <a:pPr algn="ctr"/>
            <a:r>
              <a:rPr lang="en-US" altLang="en-US" b="1" smtClean="0">
                <a:solidFill>
                  <a:srgbClr val="82CAB7"/>
                </a:solidFill>
                <a:latin typeface="Verdana" pitchFamily="34" charset="0"/>
                <a:cs typeface="Verdana" pitchFamily="34" charset="0"/>
              </a:rPr>
              <a:t>Legal Analysis</a:t>
            </a:r>
          </a:p>
        </p:txBody>
      </p:sp>
      <p:sp>
        <p:nvSpPr>
          <p:cNvPr id="39940" name="Slide Number Placeholder 1"/>
          <p:cNvSpPr>
            <a:spLocks noGrp="1" noChangeArrowheads="1"/>
          </p:cNvSpPr>
          <p:nvPr>
            <p:ph type="sldNum" sz="quarter" idx="12"/>
          </p:nvPr>
        </p:nvSpPr>
        <p:spPr bwMode="auto">
          <a:noFill/>
          <a:ln>
            <a:miter lim="800000"/>
            <a:headEnd/>
            <a:tailEnd/>
          </a:ln>
        </p:spPr>
        <p:txBody>
          <a:bodyPr/>
          <a:lstStyle/>
          <a:p>
            <a:fld id="{A5121367-D673-4FC0-930A-845516FA75A1}" type="slidenum">
              <a:rPr lang="en-US" altLang="en-US">
                <a:cs typeface="Verdana" pitchFamily="34" charset="0"/>
              </a:rPr>
              <a:pPr/>
              <a:t>20</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3"/>
          <p:cNvSpPr>
            <a:spLocks noGrp="1"/>
          </p:cNvSpPr>
          <p:nvPr>
            <p:ph idx="1"/>
          </p:nvPr>
        </p:nvSpPr>
        <p:spPr>
          <a:xfrm>
            <a:off x="342900" y="1336675"/>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Specifics of the speech?</a:t>
            </a:r>
          </a:p>
          <a:p>
            <a:pPr lvl="2" defTabSz="914400">
              <a:buFont typeface="Wingdings" pitchFamily="2" charset="2"/>
              <a:buChar char="Ø"/>
            </a:pPr>
            <a:r>
              <a:rPr lang="en-US" altLang="en-US" sz="2900" smtClean="0">
                <a:latin typeface="Verdana" pitchFamily="34" charset="0"/>
                <a:cs typeface="Verdana" pitchFamily="34" charset="0"/>
              </a:rPr>
              <a:t>Lewd, vulgar, profane?</a:t>
            </a:r>
          </a:p>
          <a:p>
            <a:pPr lvl="2" defTabSz="914400">
              <a:buFont typeface="Wingdings" pitchFamily="2" charset="2"/>
              <a:buChar char="Ø"/>
            </a:pPr>
            <a:r>
              <a:rPr lang="en-US" altLang="en-US" sz="2900" smtClean="0">
                <a:latin typeface="Verdana" pitchFamily="34" charset="0"/>
                <a:cs typeface="Verdana" pitchFamily="34" charset="0"/>
              </a:rPr>
              <a:t>Promoting illegal conduct?</a:t>
            </a:r>
          </a:p>
          <a:p>
            <a:pPr lvl="2" defTabSz="914400">
              <a:buFont typeface="Wingdings" pitchFamily="2" charset="2"/>
              <a:buChar char="Ø"/>
            </a:pPr>
            <a:r>
              <a:rPr lang="en-US" altLang="en-US" sz="2900" smtClean="0">
                <a:latin typeface="Verdana" pitchFamily="34" charset="0"/>
                <a:cs typeface="Verdana" pitchFamily="34" charset="0"/>
              </a:rPr>
              <a:t>Infringe upon the rights of others?</a:t>
            </a:r>
          </a:p>
          <a:p>
            <a:pPr>
              <a:lnSpc>
                <a:spcPct val="100000"/>
              </a:lnSpc>
              <a:buFont typeface="Arial" pitchFamily="34" charset="0"/>
              <a:buChar char="•"/>
            </a:pPr>
            <a:r>
              <a:rPr lang="en-US" altLang="en-US" sz="3200" smtClean="0">
                <a:latin typeface="Verdana" pitchFamily="34" charset="0"/>
                <a:cs typeface="Verdana" pitchFamily="34" charset="0"/>
              </a:rPr>
              <a:t>Disruption?</a:t>
            </a:r>
          </a:p>
          <a:p>
            <a:pPr marL="339725" lvl="1" indent="0">
              <a:buFont typeface="Lucida Grande"/>
              <a:buNone/>
            </a:pPr>
            <a:r>
              <a:rPr lang="en-US" altLang="en-US" sz="2600" smtClean="0">
                <a:latin typeface="Verdana" pitchFamily="34" charset="0"/>
                <a:cs typeface="Verdana" pitchFamily="34" charset="0"/>
              </a:rPr>
              <a:t>	</a:t>
            </a:r>
          </a:p>
        </p:txBody>
      </p:sp>
      <p:sp>
        <p:nvSpPr>
          <p:cNvPr id="40963" name="Title 2"/>
          <p:cNvSpPr>
            <a:spLocks noGrp="1"/>
          </p:cNvSpPr>
          <p:nvPr>
            <p:ph type="title"/>
          </p:nvPr>
        </p:nvSpPr>
        <p:spPr>
          <a:xfrm>
            <a:off x="889000" y="0"/>
            <a:ext cx="7785100" cy="1206500"/>
          </a:xfrm>
        </p:spPr>
        <p:txBody>
          <a:bodyPr/>
          <a:lstStyle/>
          <a:p>
            <a:pPr algn="ctr"/>
            <a:r>
              <a:rPr lang="en-US" altLang="en-US" b="1" smtClean="0">
                <a:solidFill>
                  <a:srgbClr val="82CAB7"/>
                </a:solidFill>
                <a:latin typeface="Verdana" pitchFamily="34" charset="0"/>
                <a:cs typeface="Verdana" pitchFamily="34" charset="0"/>
              </a:rPr>
              <a:t>Legal Analysis</a:t>
            </a:r>
          </a:p>
        </p:txBody>
      </p:sp>
      <p:sp>
        <p:nvSpPr>
          <p:cNvPr id="40964" name="Slide Number Placeholder 1"/>
          <p:cNvSpPr>
            <a:spLocks noGrp="1" noChangeArrowheads="1"/>
          </p:cNvSpPr>
          <p:nvPr>
            <p:ph type="sldNum" sz="quarter" idx="12"/>
          </p:nvPr>
        </p:nvSpPr>
        <p:spPr bwMode="auto">
          <a:noFill/>
          <a:ln>
            <a:miter lim="800000"/>
            <a:headEnd/>
            <a:tailEnd/>
          </a:ln>
        </p:spPr>
        <p:txBody>
          <a:bodyPr/>
          <a:lstStyle/>
          <a:p>
            <a:fld id="{4FB6F297-5855-4F08-B449-C3FB015094AC}" type="slidenum">
              <a:rPr lang="en-US" altLang="en-US">
                <a:cs typeface="Verdana" pitchFamily="34" charset="0"/>
              </a:rPr>
              <a:pPr/>
              <a:t>21</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3"/>
          <p:cNvSpPr>
            <a:spLocks noGrp="1"/>
          </p:cNvSpPr>
          <p:nvPr>
            <p:ph idx="1"/>
          </p:nvPr>
        </p:nvSpPr>
        <p:spPr>
          <a:xfrm>
            <a:off x="342900" y="1336675"/>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Off-Campus Conduct – what is the nexus to the educational environment?</a:t>
            </a:r>
          </a:p>
          <a:p>
            <a:pPr marL="339725" lvl="1" indent="0">
              <a:buFont typeface="Lucida Grande"/>
              <a:buNone/>
            </a:pPr>
            <a:r>
              <a:rPr lang="en-US" altLang="en-US" sz="2600" smtClean="0">
                <a:latin typeface="Verdana" pitchFamily="34" charset="0"/>
                <a:cs typeface="Verdana" pitchFamily="34" charset="0"/>
              </a:rPr>
              <a:t>	</a:t>
            </a:r>
          </a:p>
        </p:txBody>
      </p:sp>
      <p:sp>
        <p:nvSpPr>
          <p:cNvPr id="41987" name="Title 2"/>
          <p:cNvSpPr>
            <a:spLocks noGrp="1"/>
          </p:cNvSpPr>
          <p:nvPr>
            <p:ph type="title"/>
          </p:nvPr>
        </p:nvSpPr>
        <p:spPr>
          <a:xfrm>
            <a:off x="889000" y="0"/>
            <a:ext cx="7785100" cy="1206500"/>
          </a:xfrm>
        </p:spPr>
        <p:txBody>
          <a:bodyPr/>
          <a:lstStyle/>
          <a:p>
            <a:pPr algn="ctr"/>
            <a:r>
              <a:rPr lang="en-US" altLang="en-US" b="1" smtClean="0">
                <a:solidFill>
                  <a:srgbClr val="82CAB7"/>
                </a:solidFill>
                <a:latin typeface="Verdana" pitchFamily="34" charset="0"/>
                <a:cs typeface="Verdana" pitchFamily="34" charset="0"/>
              </a:rPr>
              <a:t>Legal Analysis</a:t>
            </a:r>
          </a:p>
        </p:txBody>
      </p:sp>
      <p:sp>
        <p:nvSpPr>
          <p:cNvPr id="41988" name="Slide Number Placeholder 1"/>
          <p:cNvSpPr>
            <a:spLocks noGrp="1" noChangeArrowheads="1"/>
          </p:cNvSpPr>
          <p:nvPr>
            <p:ph type="sldNum" sz="quarter" idx="12"/>
          </p:nvPr>
        </p:nvSpPr>
        <p:spPr bwMode="auto">
          <a:noFill/>
          <a:ln>
            <a:miter lim="800000"/>
            <a:headEnd/>
            <a:tailEnd/>
          </a:ln>
        </p:spPr>
        <p:txBody>
          <a:bodyPr/>
          <a:lstStyle/>
          <a:p>
            <a:fld id="{6F87E71A-A068-4698-A84D-CC44A31DDD89}" type="slidenum">
              <a:rPr lang="en-US" altLang="en-US">
                <a:cs typeface="Verdana" pitchFamily="34" charset="0"/>
              </a:rPr>
              <a:pPr/>
              <a:t>22</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3"/>
          <p:cNvSpPr>
            <a:spLocks noGrp="1"/>
          </p:cNvSpPr>
          <p:nvPr>
            <p:ph idx="1"/>
          </p:nvPr>
        </p:nvSpPr>
        <p:spPr>
          <a:xfrm>
            <a:off x="547688" y="1346200"/>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 Do not to make assumptions about a student’s intent.</a:t>
            </a:r>
          </a:p>
          <a:p>
            <a:pPr lvl="1"/>
            <a:r>
              <a:rPr lang="en-US" altLang="en-US" sz="2900" smtClean="0">
                <a:latin typeface="Verdana" pitchFamily="34" charset="0"/>
                <a:cs typeface="Verdana" pitchFamily="34" charset="0"/>
              </a:rPr>
              <a:t> 	Ask the student what he or she meant 	by the conduct in question.</a:t>
            </a:r>
          </a:p>
          <a:p>
            <a:pPr lvl="1"/>
            <a:r>
              <a:rPr lang="en-US" altLang="en-US" sz="2900" smtClean="0">
                <a:latin typeface="Verdana" pitchFamily="34" charset="0"/>
                <a:cs typeface="Verdana" pitchFamily="34" charset="0"/>
              </a:rPr>
              <a:t> 	Ask other students what they 	understood by the conduct in 	question.</a:t>
            </a:r>
            <a:endParaRPr lang="en-US" altLang="en-US" sz="2500" smtClean="0">
              <a:latin typeface="Verdana" pitchFamily="34" charset="0"/>
              <a:cs typeface="Verdana" pitchFamily="34" charset="0"/>
            </a:endParaRPr>
          </a:p>
        </p:txBody>
      </p:sp>
      <p:sp>
        <p:nvSpPr>
          <p:cNvPr id="43011"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Practical Considerations</a:t>
            </a:r>
          </a:p>
        </p:txBody>
      </p:sp>
      <p:sp>
        <p:nvSpPr>
          <p:cNvPr id="43012" name="Slide Number Placeholder 1"/>
          <p:cNvSpPr>
            <a:spLocks noGrp="1" noChangeArrowheads="1"/>
          </p:cNvSpPr>
          <p:nvPr>
            <p:ph type="sldNum" sz="quarter" idx="12"/>
          </p:nvPr>
        </p:nvSpPr>
        <p:spPr bwMode="auto">
          <a:noFill/>
          <a:ln>
            <a:miter lim="800000"/>
            <a:headEnd/>
            <a:tailEnd/>
          </a:ln>
        </p:spPr>
        <p:txBody>
          <a:bodyPr/>
          <a:lstStyle/>
          <a:p>
            <a:fld id="{55E2E79C-8AD1-4F49-A274-AFC7DEF3EC03}" type="slidenum">
              <a:rPr lang="en-US" altLang="en-US">
                <a:cs typeface="Verdana" pitchFamily="34" charset="0"/>
              </a:rPr>
              <a:pPr/>
              <a:t>23</a:t>
            </a:fld>
            <a:endParaRPr lang="en-US" altLang="en-US">
              <a:cs typeface="Verdana" pitchFamily="34" charset="0"/>
            </a:endParaRPr>
          </a:p>
        </p:txBody>
      </p:sp>
      <p:pic>
        <p:nvPicPr>
          <p:cNvPr id="43013" name="Picture 5"/>
          <p:cNvPicPr>
            <a:picLocks noChangeAspect="1" noChangeArrowheads="1"/>
          </p:cNvPicPr>
          <p:nvPr/>
        </p:nvPicPr>
        <p:blipFill>
          <a:blip r:embed="rId2" cstate="print"/>
          <a:srcRect/>
          <a:stretch>
            <a:fillRect/>
          </a:stretch>
        </p:blipFill>
        <p:spPr bwMode="auto">
          <a:xfrm>
            <a:off x="7350125" y="4083050"/>
            <a:ext cx="1597025" cy="182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3"/>
          <p:cNvSpPr>
            <a:spLocks noGrp="1"/>
          </p:cNvSpPr>
          <p:nvPr>
            <p:ph idx="1"/>
          </p:nvPr>
        </p:nvSpPr>
        <p:spPr>
          <a:xfrm>
            <a:off x="547688" y="1346200"/>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Consider underlying basis for policy at issue.</a:t>
            </a:r>
          </a:p>
          <a:p>
            <a:pPr lvl="2" defTabSz="914400">
              <a:buFontTx/>
              <a:buChar char="-"/>
            </a:pPr>
            <a:r>
              <a:rPr lang="en-US" altLang="en-US" sz="2900" smtClean="0">
                <a:latin typeface="Verdana" pitchFamily="34" charset="0"/>
                <a:cs typeface="Verdana" pitchFamily="34" charset="0"/>
              </a:rPr>
              <a:t>What is the governmental interest served by the policy?</a:t>
            </a:r>
          </a:p>
          <a:p>
            <a:pPr lvl="2" defTabSz="914400">
              <a:buFontTx/>
              <a:buChar char="-"/>
            </a:pPr>
            <a:r>
              <a:rPr lang="en-US" altLang="en-US" sz="2900" smtClean="0">
                <a:latin typeface="Verdana" pitchFamily="34" charset="0"/>
                <a:cs typeface="Verdana" pitchFamily="34" charset="0"/>
              </a:rPr>
              <a:t>Is the policy specifically tailored to that interest?</a:t>
            </a:r>
          </a:p>
        </p:txBody>
      </p:sp>
      <p:sp>
        <p:nvSpPr>
          <p:cNvPr id="44035"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Practical Considerations</a:t>
            </a:r>
          </a:p>
        </p:txBody>
      </p:sp>
      <p:sp>
        <p:nvSpPr>
          <p:cNvPr id="44036" name="Slide Number Placeholder 1"/>
          <p:cNvSpPr>
            <a:spLocks noGrp="1" noChangeArrowheads="1"/>
          </p:cNvSpPr>
          <p:nvPr>
            <p:ph type="sldNum" sz="quarter" idx="12"/>
          </p:nvPr>
        </p:nvSpPr>
        <p:spPr bwMode="auto">
          <a:noFill/>
          <a:ln>
            <a:miter lim="800000"/>
            <a:headEnd/>
            <a:tailEnd/>
          </a:ln>
        </p:spPr>
        <p:txBody>
          <a:bodyPr/>
          <a:lstStyle/>
          <a:p>
            <a:fld id="{A1BAED5D-F0EA-4340-9CA7-EA6347DF0BC3}" type="slidenum">
              <a:rPr lang="en-US" altLang="en-US">
                <a:cs typeface="Verdana" pitchFamily="34" charset="0"/>
              </a:rPr>
              <a:pPr/>
              <a:t>24</a:t>
            </a:fld>
            <a:endParaRPr lang="en-US" altLang="en-US">
              <a:cs typeface="Verdana" pitchFamily="34" charset="0"/>
            </a:endParaRPr>
          </a:p>
        </p:txBody>
      </p:sp>
      <p:pic>
        <p:nvPicPr>
          <p:cNvPr id="44037" name="Picture 5"/>
          <p:cNvPicPr>
            <a:picLocks noChangeAspect="1" noChangeArrowheads="1"/>
          </p:cNvPicPr>
          <p:nvPr/>
        </p:nvPicPr>
        <p:blipFill>
          <a:blip r:embed="rId2" cstate="print"/>
          <a:srcRect/>
          <a:stretch>
            <a:fillRect/>
          </a:stretch>
        </p:blipFill>
        <p:spPr bwMode="auto">
          <a:xfrm>
            <a:off x="7350125" y="4083050"/>
            <a:ext cx="1597025" cy="182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xmlns="" id="{D7273087-E974-4EB6-A9D7-FFF1CC6BF0BC}"/>
              </a:ext>
            </a:extLst>
          </p:cNvPr>
          <p:cNvSpPr>
            <a:spLocks noGrp="1"/>
          </p:cNvSpPr>
          <p:nvPr>
            <p:ph idx="1"/>
          </p:nvPr>
        </p:nvSpPr>
        <p:spPr>
          <a:xfrm>
            <a:off x="547688" y="1346200"/>
            <a:ext cx="8229600" cy="4343400"/>
          </a:xfrm>
        </p:spPr>
        <p:txBody>
          <a:bodyPr/>
          <a:lstStyle/>
          <a:p>
            <a:pPr>
              <a:lnSpc>
                <a:spcPct val="100000"/>
              </a:lnSpc>
              <a:buFont typeface="Arial" panose="020B0604020202020204" pitchFamily="34" charset="0"/>
              <a:buChar char="•"/>
              <a:defRPr/>
            </a:pPr>
            <a:r>
              <a:rPr lang="en-US" altLang="en-US" sz="3000" dirty="0">
                <a:latin typeface="Verdana" panose="020B0604030504040204" pitchFamily="34" charset="0"/>
                <a:cs typeface="Verdana" panose="020B0604030504040204" pitchFamily="34" charset="0"/>
              </a:rPr>
              <a:t>An actual disruption does not need to occur! </a:t>
            </a:r>
          </a:p>
          <a:p>
            <a:pPr>
              <a:lnSpc>
                <a:spcPct val="100000"/>
              </a:lnSpc>
              <a:buFont typeface="Arial" panose="020B0604020202020204" pitchFamily="34" charset="0"/>
              <a:buChar char="•"/>
              <a:defRPr/>
            </a:pPr>
            <a:r>
              <a:rPr lang="en-US" altLang="en-US" sz="3000" dirty="0">
                <a:latin typeface="Verdana" panose="020B0604030504040204" pitchFamily="34" charset="0"/>
                <a:cs typeface="Verdana" panose="020B0604030504040204" pitchFamily="34" charset="0"/>
              </a:rPr>
              <a:t>When school officials reasonably foresee that speech will cause substantial disruption or materially interfere with learning environment, the school can prohibit the speech. </a:t>
            </a:r>
          </a:p>
          <a:p>
            <a:pPr marL="112712" indent="0">
              <a:lnSpc>
                <a:spcPct val="100000"/>
              </a:lnSpc>
              <a:buFont typeface="Arial"/>
              <a:buNone/>
              <a:defRPr/>
            </a:pPr>
            <a:endParaRPr lang="en-US" altLang="en-US" sz="3000" dirty="0">
              <a:latin typeface="Verdana" panose="020B0604030504040204" pitchFamily="34" charset="0"/>
              <a:cs typeface="Verdana" panose="020B0604030504040204" pitchFamily="34" charset="0"/>
            </a:endParaRPr>
          </a:p>
        </p:txBody>
      </p:sp>
      <p:sp>
        <p:nvSpPr>
          <p:cNvPr id="45059"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Practical Considerations</a:t>
            </a:r>
          </a:p>
        </p:txBody>
      </p:sp>
      <p:sp>
        <p:nvSpPr>
          <p:cNvPr id="45060" name="Slide Number Placeholder 3"/>
          <p:cNvSpPr>
            <a:spLocks noGrp="1" noChangeArrowheads="1"/>
          </p:cNvSpPr>
          <p:nvPr>
            <p:ph type="sldNum" sz="quarter" idx="12"/>
          </p:nvPr>
        </p:nvSpPr>
        <p:spPr bwMode="auto">
          <a:noFill/>
          <a:ln>
            <a:miter lim="800000"/>
            <a:headEnd/>
            <a:tailEnd/>
          </a:ln>
        </p:spPr>
        <p:txBody>
          <a:bodyPr/>
          <a:lstStyle/>
          <a:p>
            <a:fld id="{B6633E5A-044B-4C19-AC33-77AF91EA6D23}" type="slidenum">
              <a:rPr lang="en-US" altLang="en-US">
                <a:cs typeface="Verdana" pitchFamily="34" charset="0"/>
              </a:rPr>
              <a:pPr/>
              <a:t>25</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xmlns="" id="{D7273087-E974-4EB6-A9D7-FFF1CC6BF0BC}"/>
              </a:ext>
            </a:extLst>
          </p:cNvPr>
          <p:cNvSpPr>
            <a:spLocks noGrp="1"/>
          </p:cNvSpPr>
          <p:nvPr>
            <p:ph idx="1"/>
          </p:nvPr>
        </p:nvSpPr>
        <p:spPr>
          <a:xfrm>
            <a:off x="547688" y="1346200"/>
            <a:ext cx="8229600" cy="4343400"/>
          </a:xfrm>
        </p:spPr>
        <p:txBody>
          <a:bodyPr/>
          <a:lstStyle/>
          <a:p>
            <a:pPr>
              <a:lnSpc>
                <a:spcPct val="100000"/>
              </a:lnSpc>
              <a:buFont typeface="Arial" panose="020B0604020202020204" pitchFamily="34" charset="0"/>
              <a:buChar char="•"/>
              <a:defRPr/>
            </a:pPr>
            <a:r>
              <a:rPr lang="en-US" altLang="en-US" sz="3000" dirty="0">
                <a:latin typeface="Verdana" panose="020B0604030504040204" pitchFamily="34" charset="0"/>
                <a:cs typeface="Verdana" panose="020B0604030504040204" pitchFamily="34" charset="0"/>
              </a:rPr>
              <a:t>Consider anti-harassment, anti-bullying laws</a:t>
            </a:r>
          </a:p>
          <a:p>
            <a:pPr>
              <a:lnSpc>
                <a:spcPct val="100000"/>
              </a:lnSpc>
              <a:buFont typeface="Arial" panose="020B0604020202020204" pitchFamily="34" charset="0"/>
              <a:buChar char="•"/>
              <a:defRPr/>
            </a:pPr>
            <a:r>
              <a:rPr lang="en-US" altLang="en-US" sz="3000" dirty="0">
                <a:latin typeface="Verdana" panose="020B0604030504040204" pitchFamily="34" charset="0"/>
                <a:cs typeface="Verdana" panose="020B0604030504040204" pitchFamily="34" charset="0"/>
              </a:rPr>
              <a:t>A note about off-campus conduct – must be reasonably foreseeable that the speech will reach the school community</a:t>
            </a:r>
          </a:p>
          <a:p>
            <a:pPr marL="112712" indent="0">
              <a:lnSpc>
                <a:spcPct val="100000"/>
              </a:lnSpc>
              <a:buFont typeface="Arial"/>
              <a:buNone/>
              <a:defRPr/>
            </a:pPr>
            <a:endParaRPr lang="en-US" altLang="en-US" sz="3000" dirty="0">
              <a:latin typeface="Verdana" panose="020B0604030504040204" pitchFamily="34" charset="0"/>
              <a:cs typeface="Verdana" panose="020B0604030504040204" pitchFamily="34" charset="0"/>
            </a:endParaRPr>
          </a:p>
        </p:txBody>
      </p:sp>
      <p:sp>
        <p:nvSpPr>
          <p:cNvPr id="46083"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Practical Considerations</a:t>
            </a:r>
          </a:p>
        </p:txBody>
      </p:sp>
      <p:sp>
        <p:nvSpPr>
          <p:cNvPr id="46084" name="Slide Number Placeholder 3"/>
          <p:cNvSpPr>
            <a:spLocks noGrp="1" noChangeArrowheads="1"/>
          </p:cNvSpPr>
          <p:nvPr>
            <p:ph type="sldNum" sz="quarter" idx="12"/>
          </p:nvPr>
        </p:nvSpPr>
        <p:spPr bwMode="auto">
          <a:noFill/>
          <a:ln>
            <a:miter lim="800000"/>
            <a:headEnd/>
            <a:tailEnd/>
          </a:ln>
        </p:spPr>
        <p:txBody>
          <a:bodyPr/>
          <a:lstStyle/>
          <a:p>
            <a:fld id="{9F54776E-5804-40C9-B8DA-EB76EA69DB47}" type="slidenum">
              <a:rPr lang="en-US" altLang="en-US">
                <a:cs typeface="Verdana" pitchFamily="34" charset="0"/>
              </a:rPr>
              <a:pPr/>
              <a:t>26</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a:extLst>
              <a:ext uri="{FF2B5EF4-FFF2-40B4-BE49-F238E27FC236}">
                <a16:creationId xmlns:a16="http://schemas.microsoft.com/office/drawing/2014/main" xmlns="" id="{D7273087-E974-4EB6-A9D7-FFF1CC6BF0BC}"/>
              </a:ext>
            </a:extLst>
          </p:cNvPr>
          <p:cNvSpPr>
            <a:spLocks noGrp="1"/>
          </p:cNvSpPr>
          <p:nvPr>
            <p:ph idx="1"/>
          </p:nvPr>
        </p:nvSpPr>
        <p:spPr>
          <a:xfrm>
            <a:off x="547688" y="1346200"/>
            <a:ext cx="8229600" cy="4343400"/>
          </a:xfrm>
        </p:spPr>
        <p:txBody>
          <a:bodyPr/>
          <a:lstStyle/>
          <a:p>
            <a:pPr>
              <a:lnSpc>
                <a:spcPct val="100000"/>
              </a:lnSpc>
              <a:buFont typeface="Arial" panose="020B0604020202020204" pitchFamily="34" charset="0"/>
              <a:buChar char="•"/>
              <a:defRPr/>
            </a:pPr>
            <a:r>
              <a:rPr lang="en-US" altLang="en-US" sz="3000" dirty="0">
                <a:latin typeface="Verdana" panose="020B0604030504040204" pitchFamily="34" charset="0"/>
                <a:cs typeface="Verdana" panose="020B0604030504040204" pitchFamily="34" charset="0"/>
              </a:rPr>
              <a:t>Be reasonable in disciplinary response</a:t>
            </a:r>
          </a:p>
          <a:p>
            <a:pPr marL="112712" indent="0">
              <a:lnSpc>
                <a:spcPct val="100000"/>
              </a:lnSpc>
              <a:buFont typeface="Arial"/>
              <a:buNone/>
              <a:defRPr/>
            </a:pPr>
            <a:endParaRPr lang="en-US" altLang="en-US" sz="3000" dirty="0">
              <a:latin typeface="Verdana" panose="020B0604030504040204" pitchFamily="34" charset="0"/>
              <a:cs typeface="Verdana" panose="020B0604030504040204" pitchFamily="34" charset="0"/>
            </a:endParaRPr>
          </a:p>
        </p:txBody>
      </p:sp>
      <p:sp>
        <p:nvSpPr>
          <p:cNvPr id="47107"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Practical Considerations</a:t>
            </a:r>
          </a:p>
        </p:txBody>
      </p:sp>
      <p:sp>
        <p:nvSpPr>
          <p:cNvPr id="47108" name="Slide Number Placeholder 3"/>
          <p:cNvSpPr>
            <a:spLocks noGrp="1" noChangeArrowheads="1"/>
          </p:cNvSpPr>
          <p:nvPr>
            <p:ph type="sldNum" sz="quarter" idx="12"/>
          </p:nvPr>
        </p:nvSpPr>
        <p:spPr bwMode="auto">
          <a:noFill/>
          <a:ln>
            <a:miter lim="800000"/>
            <a:headEnd/>
            <a:tailEnd/>
          </a:ln>
        </p:spPr>
        <p:txBody>
          <a:bodyPr/>
          <a:lstStyle/>
          <a:p>
            <a:fld id="{55D0B011-F8C8-4E3A-B816-D5646745B5D6}" type="slidenum">
              <a:rPr lang="en-US" altLang="en-US">
                <a:cs typeface="Verdana" pitchFamily="34" charset="0"/>
              </a:rPr>
              <a:pPr/>
              <a:t>27</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EFD79507-96CC-4D15-93D3-6A0BBF2D8E5B}"/>
              </a:ext>
            </a:extLst>
          </p:cNvPr>
          <p:cNvSpPr>
            <a:spLocks noGrp="1"/>
          </p:cNvSpPr>
          <p:nvPr>
            <p:ph idx="1"/>
          </p:nvPr>
        </p:nvSpPr>
        <p:spPr>
          <a:xfrm>
            <a:off x="547688" y="1346200"/>
            <a:ext cx="8229600" cy="4565650"/>
          </a:xfrm>
        </p:spPr>
        <p:txBody>
          <a:bodyPr>
            <a:normAutofit lnSpcReduction="10000"/>
          </a:bodyPr>
          <a:lstStyle/>
          <a:p>
            <a:pPr>
              <a:lnSpc>
                <a:spcPct val="100000"/>
              </a:lnSpc>
              <a:buFont typeface="Arial" panose="020B0604020202020204" pitchFamily="34" charset="0"/>
              <a:buChar char="•"/>
              <a:defRPr/>
            </a:pPr>
            <a:r>
              <a:rPr lang="en-US" altLang="en-US" sz="2800" dirty="0">
                <a:latin typeface="Verdana" panose="020B0604030504040204" pitchFamily="34" charset="0"/>
                <a:cs typeface="Verdana" panose="020B0604030504040204" pitchFamily="34" charset="0"/>
              </a:rPr>
              <a:t>Focus on the facts.</a:t>
            </a:r>
          </a:p>
          <a:p>
            <a:pPr>
              <a:lnSpc>
                <a:spcPct val="100000"/>
              </a:lnSpc>
              <a:buFont typeface="Arial" panose="020B0604020202020204" pitchFamily="34" charset="0"/>
              <a:buChar char="•"/>
              <a:defRPr/>
            </a:pPr>
            <a:r>
              <a:rPr lang="en-US" altLang="en-US" sz="2800" dirty="0">
                <a:latin typeface="Verdana" panose="020B0604030504040204" pitchFamily="34" charset="0"/>
                <a:cs typeface="Verdana" panose="020B0604030504040204" pitchFamily="34" charset="0"/>
              </a:rPr>
              <a:t>Document current environment to justify determination that substantial disruption is reasonable likelihood. </a:t>
            </a:r>
          </a:p>
          <a:p>
            <a:pPr>
              <a:lnSpc>
                <a:spcPct val="100000"/>
              </a:lnSpc>
              <a:buFont typeface="Arial" panose="020B0604020202020204" pitchFamily="34" charset="0"/>
              <a:buChar char="•"/>
              <a:defRPr/>
            </a:pPr>
            <a:r>
              <a:rPr lang="en-US" altLang="en-US" sz="2800" dirty="0">
                <a:latin typeface="Verdana" panose="020B0604030504040204" pitchFamily="34" charset="0"/>
                <a:cs typeface="Verdana" panose="020B0604030504040204" pitchFamily="34" charset="0"/>
              </a:rPr>
              <a:t>Consider whether to address the behavior through disciplinary consequences, or an alternative approach. </a:t>
            </a:r>
          </a:p>
          <a:p>
            <a:pPr>
              <a:lnSpc>
                <a:spcPct val="100000"/>
              </a:lnSpc>
              <a:buFont typeface="Arial" panose="020B0604020202020204" pitchFamily="34" charset="0"/>
              <a:buChar char="•"/>
              <a:defRPr/>
            </a:pPr>
            <a:r>
              <a:rPr lang="en-US" altLang="en-US" sz="2800" dirty="0">
                <a:latin typeface="Verdana" panose="020B0604030504040204" pitchFamily="34" charset="0"/>
                <a:cs typeface="Verdana" panose="020B0604030504040204" pitchFamily="34" charset="0"/>
              </a:rPr>
              <a:t>Consider whether it is better to prevent or facilitate a protest – but consider precedent. </a:t>
            </a:r>
          </a:p>
          <a:p>
            <a:pPr>
              <a:buFont typeface="Arial" panose="020B0604020202020204" pitchFamily="34" charset="0"/>
              <a:buChar char="•"/>
              <a:defRPr/>
            </a:pPr>
            <a:endParaRPr lang="en-US" altLang="en-US" dirty="0">
              <a:latin typeface="Verdana" panose="020B0604030504040204" pitchFamily="34" charset="0"/>
              <a:cs typeface="Verdana" panose="020B0604030504040204" pitchFamily="34" charset="0"/>
            </a:endParaRPr>
          </a:p>
        </p:txBody>
      </p:sp>
      <p:sp>
        <p:nvSpPr>
          <p:cNvPr id="48131" name="Title 4"/>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Best Practices</a:t>
            </a:r>
          </a:p>
        </p:txBody>
      </p:sp>
      <p:sp>
        <p:nvSpPr>
          <p:cNvPr id="48132" name="Slide Number Placeholder 3"/>
          <p:cNvSpPr>
            <a:spLocks noGrp="1" noChangeArrowheads="1"/>
          </p:cNvSpPr>
          <p:nvPr>
            <p:ph type="sldNum" sz="quarter" idx="12"/>
          </p:nvPr>
        </p:nvSpPr>
        <p:spPr bwMode="auto">
          <a:noFill/>
          <a:ln>
            <a:miter lim="800000"/>
            <a:headEnd/>
            <a:tailEnd/>
          </a:ln>
        </p:spPr>
        <p:txBody>
          <a:bodyPr/>
          <a:lstStyle/>
          <a:p>
            <a:fld id="{ABE552B6-AA92-4943-9678-967577DE0424}" type="slidenum">
              <a:rPr lang="en-US" altLang="en-US">
                <a:cs typeface="Verdana" pitchFamily="34" charset="0"/>
              </a:rPr>
              <a:pPr/>
              <a:t>28</a:t>
            </a:fld>
            <a:endParaRPr lang="en-US" altLang="en-US">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D61F7C2F-494A-4A62-948B-CB9DFA8EBC38}"/>
              </a:ext>
            </a:extLst>
          </p:cNvPr>
          <p:cNvSpPr>
            <a:spLocks noGrp="1"/>
          </p:cNvSpPr>
          <p:nvPr>
            <p:ph idx="1"/>
          </p:nvPr>
        </p:nvSpPr>
        <p:spPr>
          <a:xfrm>
            <a:off x="547688" y="1346200"/>
            <a:ext cx="8229600" cy="4565650"/>
          </a:xfrm>
        </p:spPr>
        <p:txBody>
          <a:bodyPr>
            <a:normAutofit fontScale="92500" lnSpcReduction="10000"/>
          </a:bodyPr>
          <a:lstStyle/>
          <a:p>
            <a:pPr>
              <a:lnSpc>
                <a:spcPct val="100000"/>
              </a:lnSpc>
              <a:defRPr/>
            </a:pPr>
            <a:r>
              <a:rPr lang="en-US" sz="3200" dirty="0"/>
              <a:t>Provide proactive training.</a:t>
            </a:r>
          </a:p>
          <a:p>
            <a:pPr>
              <a:lnSpc>
                <a:spcPct val="100000"/>
              </a:lnSpc>
              <a:defRPr/>
            </a:pPr>
            <a:r>
              <a:rPr lang="en-US" sz="3200" dirty="0"/>
              <a:t>Use community resources.</a:t>
            </a:r>
          </a:p>
          <a:p>
            <a:pPr>
              <a:lnSpc>
                <a:spcPct val="100000"/>
              </a:lnSpc>
              <a:defRPr/>
            </a:pPr>
            <a:r>
              <a:rPr lang="en-US" sz="3200" dirty="0"/>
              <a:t>Be prepared for media.</a:t>
            </a:r>
          </a:p>
          <a:p>
            <a:pPr>
              <a:lnSpc>
                <a:spcPct val="100000"/>
              </a:lnSpc>
              <a:defRPr/>
            </a:pPr>
            <a:r>
              <a:rPr lang="en-US" sz="3200" dirty="0"/>
              <a:t>Be reasonable. </a:t>
            </a:r>
          </a:p>
          <a:p>
            <a:pPr>
              <a:defRPr/>
            </a:pPr>
            <a:r>
              <a:rPr lang="en-US" sz="3200" dirty="0"/>
              <a:t>Remember:</a:t>
            </a:r>
          </a:p>
          <a:p>
            <a:pPr lvl="1">
              <a:defRPr/>
            </a:pPr>
            <a:r>
              <a:rPr lang="en-US" sz="3200" dirty="0"/>
              <a:t> 	Approach conduct in a viewpoint 	neutral manner, and </a:t>
            </a:r>
          </a:p>
          <a:p>
            <a:pPr lvl="1">
              <a:defRPr/>
            </a:pPr>
            <a:r>
              <a:rPr lang="en-US" sz="3200" dirty="0"/>
              <a:t> 	Treat similar conduct in a similar 	manner.</a:t>
            </a:r>
          </a:p>
          <a:p>
            <a:pPr>
              <a:lnSpc>
                <a:spcPct val="100000"/>
              </a:lnSpc>
              <a:defRPr/>
            </a:pPr>
            <a:endParaRPr lang="en-US" sz="2400" dirty="0"/>
          </a:p>
        </p:txBody>
      </p:sp>
      <p:sp>
        <p:nvSpPr>
          <p:cNvPr id="49155" name="Title 4"/>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Best Practices</a:t>
            </a:r>
          </a:p>
        </p:txBody>
      </p:sp>
      <p:sp>
        <p:nvSpPr>
          <p:cNvPr id="49156" name="Slide Number Placeholder 3"/>
          <p:cNvSpPr>
            <a:spLocks noGrp="1" noChangeArrowheads="1"/>
          </p:cNvSpPr>
          <p:nvPr>
            <p:ph type="sldNum" sz="quarter" idx="12"/>
          </p:nvPr>
        </p:nvSpPr>
        <p:spPr bwMode="auto">
          <a:noFill/>
          <a:ln>
            <a:miter lim="800000"/>
            <a:headEnd/>
            <a:tailEnd/>
          </a:ln>
        </p:spPr>
        <p:txBody>
          <a:bodyPr/>
          <a:lstStyle/>
          <a:p>
            <a:fld id="{EA222409-1824-45C8-B53D-EDE5F827F27E}" type="slidenum">
              <a:rPr lang="en-US" altLang="en-US">
                <a:cs typeface="Verdana" pitchFamily="34" charset="0"/>
              </a:rPr>
              <a:pPr/>
              <a:t>29</a:t>
            </a:fld>
            <a:endParaRPr lang="en-US" altLang="en-US">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Bedrock Legal Concepts</a:t>
            </a:r>
          </a:p>
        </p:txBody>
      </p:sp>
      <p:sp>
        <p:nvSpPr>
          <p:cNvPr id="16387" name="Slide Number Placeholder 3"/>
          <p:cNvSpPr>
            <a:spLocks noGrp="1" noChangeArrowheads="1"/>
          </p:cNvSpPr>
          <p:nvPr>
            <p:ph type="sldNum" sz="quarter" idx="12"/>
          </p:nvPr>
        </p:nvSpPr>
        <p:spPr bwMode="auto">
          <a:noFill/>
          <a:ln>
            <a:miter lim="800000"/>
            <a:headEnd/>
            <a:tailEnd/>
          </a:ln>
        </p:spPr>
        <p:txBody>
          <a:bodyPr/>
          <a:lstStyle/>
          <a:p>
            <a:fld id="{EEEEB0F0-B640-4C37-B982-B986427D925C}" type="slidenum">
              <a:rPr lang="en-US" altLang="en-US">
                <a:cs typeface="Verdana" pitchFamily="34" charset="0"/>
              </a:rPr>
              <a:pPr/>
              <a:t>3</a:t>
            </a:fld>
            <a:endParaRPr lang="en-US" altLang="en-US">
              <a:cs typeface="Verdana" pitchFamily="34" charset="0"/>
            </a:endParaRPr>
          </a:p>
        </p:txBody>
      </p:sp>
      <p:pic>
        <p:nvPicPr>
          <p:cNvPr id="15" name="Content Placeholder 14">
            <a:extLst>
              <a:ext uri="{FF2B5EF4-FFF2-40B4-BE49-F238E27FC236}">
                <a16:creationId xmlns:a16="http://schemas.microsoft.com/office/drawing/2014/main" xmlns="" id="{D9876A77-7B9F-45F8-BEFE-BC61F4CA93E2}"/>
              </a:ext>
            </a:extLst>
          </p:cNvPr>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t="2605" b="5104"/>
          <a:stretch/>
        </p:blipFill>
        <p:spPr>
          <a:xfrm rot="21407086">
            <a:off x="1056767" y="1330054"/>
            <a:ext cx="6893788" cy="477177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noChangeArrowheads="1"/>
          </p:cNvSpPr>
          <p:nvPr>
            <p:ph type="sldNum" sz="quarter" idx="12"/>
          </p:nvPr>
        </p:nvSpPr>
        <p:spPr bwMode="auto">
          <a:noFill/>
          <a:ln>
            <a:miter lim="800000"/>
            <a:headEnd/>
            <a:tailEnd/>
          </a:ln>
        </p:spPr>
        <p:txBody>
          <a:bodyPr/>
          <a:lstStyle/>
          <a:p>
            <a:fld id="{5C07E6FF-CDD8-400F-8E34-4A3DB66DFF9C}" type="slidenum">
              <a:rPr lang="en-US" altLang="en-US">
                <a:cs typeface="Verdana" pitchFamily="34" charset="0"/>
              </a:rPr>
              <a:pPr/>
              <a:t>30</a:t>
            </a:fld>
            <a:endParaRPr lang="en-US" altLang="en-US">
              <a:cs typeface="Verdana" pitchFamily="34" charset="0"/>
            </a:endParaRPr>
          </a:p>
        </p:txBody>
      </p:sp>
      <p:sp>
        <p:nvSpPr>
          <p:cNvPr id="50179" name="Title 2"/>
          <p:cNvSpPr>
            <a:spLocks noGrp="1"/>
          </p:cNvSpPr>
          <p:nvPr>
            <p:ph type="title" idx="4294967295"/>
          </p:nvPr>
        </p:nvSpPr>
        <p:spPr>
          <a:xfrm>
            <a:off x="682625" y="223838"/>
            <a:ext cx="7772400" cy="4814887"/>
          </a:xfrm>
        </p:spPr>
        <p:txBody>
          <a:bodyPr/>
          <a:lstStyle/>
          <a:p>
            <a:r>
              <a:rPr lang="en-US" altLang="en-US" b="1" smtClean="0">
                <a:latin typeface="Verdana" pitchFamily="34" charset="0"/>
                <a:cs typeface="Verdana" pitchFamily="34" charset="0"/>
              </a:rPr>
              <a:t/>
            </a:r>
            <a:br>
              <a:rPr lang="en-US" altLang="en-US" b="1" smtClean="0">
                <a:latin typeface="Verdana" pitchFamily="34" charset="0"/>
                <a:cs typeface="Verdana" pitchFamily="34" charset="0"/>
              </a:rPr>
            </a:br>
            <a:r>
              <a:rPr lang="en-US" altLang="en-US" b="1" smtClean="0">
                <a:latin typeface="Verdana" pitchFamily="34" charset="0"/>
                <a:cs typeface="Verdana" pitchFamily="34" charset="0"/>
              </a:rPr>
              <a:t>Michelle Basi</a:t>
            </a:r>
            <a:r>
              <a:rPr lang="en-US" altLang="en-US" sz="2800" smtClean="0">
                <a:latin typeface="Verdana" pitchFamily="34" charset="0"/>
                <a:cs typeface="Verdana" pitchFamily="34" charset="0"/>
              </a:rPr>
              <a:t/>
            </a:r>
            <a:br>
              <a:rPr lang="en-US" altLang="en-US" sz="2800" smtClean="0">
                <a:latin typeface="Verdana" pitchFamily="34" charset="0"/>
                <a:cs typeface="Verdana" pitchFamily="34" charset="0"/>
              </a:rPr>
            </a:br>
            <a:r>
              <a:rPr lang="en-US" altLang="en-US" sz="2800" smtClean="0">
                <a:latin typeface="Verdana" pitchFamily="34" charset="0"/>
                <a:cs typeface="Verdana" pitchFamily="34" charset="0"/>
                <a:hlinkClick r:id="rId2"/>
              </a:rPr>
              <a:t>mbasi@tuethkeeney.com</a:t>
            </a:r>
            <a:r>
              <a:rPr lang="en-US" altLang="en-US" sz="2800" smtClean="0">
                <a:latin typeface="Verdana" pitchFamily="34" charset="0"/>
                <a:cs typeface="Verdana" pitchFamily="34" charset="0"/>
              </a:rPr>
              <a:t/>
            </a:r>
            <a:br>
              <a:rPr lang="en-US" altLang="en-US" sz="2800" smtClean="0">
                <a:latin typeface="Verdana" pitchFamily="34" charset="0"/>
                <a:cs typeface="Verdana" pitchFamily="34" charset="0"/>
              </a:rPr>
            </a:br>
            <a:r>
              <a:rPr lang="en-US" altLang="en-US" sz="2800" smtClean="0">
                <a:latin typeface="Verdana" pitchFamily="34" charset="0"/>
                <a:cs typeface="Verdana" pitchFamily="34" charset="0"/>
              </a:rPr>
              <a:t>Telephone: 314-880-3615</a:t>
            </a:r>
            <a:r>
              <a:rPr lang="en-US" altLang="en-US" sz="2800" b="1" smtClean="0">
                <a:latin typeface="Verdana" pitchFamily="34" charset="0"/>
                <a:cs typeface="Verdana" pitchFamily="34" charset="0"/>
              </a:rPr>
              <a:t/>
            </a:r>
            <a:br>
              <a:rPr lang="en-US" altLang="en-US" sz="2800" b="1" smtClean="0">
                <a:latin typeface="Verdana" pitchFamily="34" charset="0"/>
                <a:cs typeface="Verdana" pitchFamily="34" charset="0"/>
              </a:rPr>
            </a:br>
            <a:endParaRPr lang="en-US" altLang="en-US" sz="5400" b="1" smtClean="0">
              <a:latin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3"/>
          <p:cNvSpPr>
            <a:spLocks noGrp="1"/>
          </p:cNvSpPr>
          <p:nvPr>
            <p:ph idx="1"/>
          </p:nvPr>
        </p:nvSpPr>
        <p:spPr>
          <a:xfrm>
            <a:off x="547688" y="1346200"/>
            <a:ext cx="8229600" cy="4343400"/>
          </a:xfrm>
        </p:spPr>
        <p:txBody>
          <a:bodyPr/>
          <a:lstStyle/>
          <a:p>
            <a:pPr>
              <a:lnSpc>
                <a:spcPct val="100000"/>
              </a:lnSpc>
              <a:buFont typeface="Arial" pitchFamily="34" charset="0"/>
              <a:buChar char="•"/>
            </a:pPr>
            <a:r>
              <a:rPr lang="en-US" altLang="en-US" sz="3200" smtClean="0">
                <a:latin typeface="Verdana" pitchFamily="34" charset="0"/>
                <a:cs typeface="Verdana" pitchFamily="34" charset="0"/>
              </a:rPr>
              <a:t>Is speech protected under the First Amendment?</a:t>
            </a:r>
          </a:p>
          <a:p>
            <a:pPr lvl="1"/>
            <a:r>
              <a:rPr lang="en-US" altLang="en-US" sz="2800" smtClean="0">
                <a:latin typeface="Verdana" pitchFamily="34" charset="0"/>
                <a:cs typeface="Verdana" pitchFamily="34" charset="0"/>
              </a:rPr>
              <a:t>Intended to convey a message?</a:t>
            </a:r>
          </a:p>
          <a:p>
            <a:pPr lvl="1"/>
            <a:r>
              <a:rPr lang="en-US" altLang="en-US" sz="2800" smtClean="0">
                <a:latin typeface="Verdana" pitchFamily="34" charset="0"/>
                <a:cs typeface="Verdana" pitchFamily="34" charset="0"/>
              </a:rPr>
              <a:t>Under the circumstances, is the likelihood great that the message would be understood by those who view it?  </a:t>
            </a:r>
          </a:p>
        </p:txBody>
      </p:sp>
      <p:sp>
        <p:nvSpPr>
          <p:cNvPr id="18435"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Analysis</a:t>
            </a:r>
          </a:p>
        </p:txBody>
      </p:sp>
      <p:sp>
        <p:nvSpPr>
          <p:cNvPr id="18436" name="Slide Number Placeholder 1"/>
          <p:cNvSpPr>
            <a:spLocks noGrp="1" noChangeArrowheads="1"/>
          </p:cNvSpPr>
          <p:nvPr>
            <p:ph type="sldNum" sz="quarter" idx="12"/>
          </p:nvPr>
        </p:nvSpPr>
        <p:spPr bwMode="auto">
          <a:noFill/>
          <a:ln>
            <a:miter lim="800000"/>
            <a:headEnd/>
            <a:tailEnd/>
          </a:ln>
        </p:spPr>
        <p:txBody>
          <a:bodyPr/>
          <a:lstStyle/>
          <a:p>
            <a:fld id="{6ADE991E-A882-432E-AA47-145B7421131A}" type="slidenum">
              <a:rPr lang="en-US" altLang="en-US">
                <a:cs typeface="Verdana" pitchFamily="34" charset="0"/>
              </a:rPr>
              <a:pPr/>
              <a:t>4</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547688" y="1346200"/>
            <a:ext cx="8229600" cy="4343400"/>
          </a:xfrm>
        </p:spPr>
        <p:txBody>
          <a:bodyPr/>
          <a:lstStyle/>
          <a:p>
            <a:pPr>
              <a:buFont typeface="Arial" pitchFamily="34" charset="0"/>
              <a:buChar char="•"/>
            </a:pPr>
            <a:r>
              <a:rPr lang="en-US" altLang="en-US" sz="2400" smtClean="0">
                <a:latin typeface="Verdana" pitchFamily="34" charset="0"/>
                <a:cs typeface="Verdana" pitchFamily="34" charset="0"/>
              </a:rPr>
              <a:t>A school district can prohibit speech that </a:t>
            </a:r>
            <a:r>
              <a:rPr lang="en-US" altLang="en-US" sz="2400" b="1" smtClean="0">
                <a:latin typeface="Verdana" pitchFamily="34" charset="0"/>
                <a:cs typeface="Verdana" pitchFamily="34" charset="0"/>
              </a:rPr>
              <a:t>materially disrupts </a:t>
            </a:r>
            <a:r>
              <a:rPr lang="en-US" altLang="en-US" sz="2400" smtClean="0">
                <a:latin typeface="Verdana" pitchFamily="34" charset="0"/>
                <a:cs typeface="Verdana" pitchFamily="34" charset="0"/>
              </a:rPr>
              <a:t>classwork or involves </a:t>
            </a:r>
            <a:r>
              <a:rPr lang="en-US" altLang="en-US" sz="2400" b="1" smtClean="0">
                <a:latin typeface="Verdana" pitchFamily="34" charset="0"/>
                <a:cs typeface="Verdana" pitchFamily="34" charset="0"/>
              </a:rPr>
              <a:t>substantial disorder</a:t>
            </a:r>
            <a:r>
              <a:rPr lang="en-US" altLang="en-US" sz="2400" smtClean="0">
                <a:latin typeface="Verdana" pitchFamily="34" charset="0"/>
                <a:cs typeface="Verdana" pitchFamily="34" charset="0"/>
              </a:rPr>
              <a:t>. </a:t>
            </a:r>
          </a:p>
          <a:p>
            <a:pPr>
              <a:buFont typeface="Arial" pitchFamily="34" charset="0"/>
              <a:buChar char="•"/>
            </a:pPr>
            <a:r>
              <a:rPr lang="en-US" altLang="en-US" sz="2400" smtClean="0">
                <a:latin typeface="Verdana" pitchFamily="34" charset="0"/>
                <a:cs typeface="Verdana" pitchFamily="34" charset="0"/>
              </a:rPr>
              <a:t>Factors to consider: </a:t>
            </a:r>
          </a:p>
          <a:p>
            <a:pPr lvl="1"/>
            <a:r>
              <a:rPr lang="en-US" altLang="en-US" sz="2000" smtClean="0">
                <a:latin typeface="Verdana" pitchFamily="34" charset="0"/>
                <a:cs typeface="Verdana" pitchFamily="34" charset="0"/>
              </a:rPr>
              <a:t> Content of the speech</a:t>
            </a:r>
          </a:p>
          <a:p>
            <a:pPr lvl="1"/>
            <a:r>
              <a:rPr lang="en-US" altLang="en-US" sz="2000" smtClean="0">
                <a:latin typeface="Verdana" pitchFamily="34" charset="0"/>
                <a:cs typeface="Verdana" pitchFamily="34" charset="0"/>
              </a:rPr>
              <a:t> Time, place, and manner of the speech</a:t>
            </a:r>
          </a:p>
          <a:p>
            <a:pPr lvl="1"/>
            <a:r>
              <a:rPr lang="en-US" altLang="en-US" sz="2000" smtClean="0">
                <a:latin typeface="Verdana" pitchFamily="34" charset="0"/>
                <a:cs typeface="Verdana" pitchFamily="34" charset="0"/>
              </a:rPr>
              <a:t> Student’s intent in making the speech</a:t>
            </a:r>
          </a:p>
          <a:p>
            <a:pPr lvl="1"/>
            <a:r>
              <a:rPr lang="en-US" altLang="en-US" sz="2000" smtClean="0">
                <a:latin typeface="Verdana" pitchFamily="34" charset="0"/>
                <a:cs typeface="Verdana" pitchFamily="34" charset="0"/>
              </a:rPr>
              <a:t>The current environment in the community</a:t>
            </a:r>
          </a:p>
          <a:p>
            <a:pPr>
              <a:buFont typeface="Arial" pitchFamily="34" charset="0"/>
              <a:buChar char="•"/>
            </a:pPr>
            <a:r>
              <a:rPr lang="en-US" altLang="en-US" sz="2300" smtClean="0">
                <a:latin typeface="Verdana" pitchFamily="34" charset="0"/>
                <a:cs typeface="Verdana" pitchFamily="34" charset="0"/>
              </a:rPr>
              <a:t>Also, consider – does the speech infringe on the rights of others?</a:t>
            </a:r>
          </a:p>
        </p:txBody>
      </p:sp>
      <p:sp>
        <p:nvSpPr>
          <p:cNvPr id="19459"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Analysis</a:t>
            </a:r>
          </a:p>
        </p:txBody>
      </p:sp>
      <p:sp>
        <p:nvSpPr>
          <p:cNvPr id="19460" name="Slide Number Placeholder 3"/>
          <p:cNvSpPr>
            <a:spLocks noGrp="1" noChangeArrowheads="1"/>
          </p:cNvSpPr>
          <p:nvPr>
            <p:ph type="sldNum" sz="quarter" idx="12"/>
          </p:nvPr>
        </p:nvSpPr>
        <p:spPr bwMode="auto">
          <a:noFill/>
          <a:ln>
            <a:miter lim="800000"/>
            <a:headEnd/>
            <a:tailEnd/>
          </a:ln>
        </p:spPr>
        <p:txBody>
          <a:bodyPr/>
          <a:lstStyle/>
          <a:p>
            <a:fld id="{21DD3846-79C4-4D17-BB2A-8FFD4FEEA775}" type="slidenum">
              <a:rPr lang="en-US" altLang="en-US">
                <a:cs typeface="Verdana" pitchFamily="34" charset="0"/>
              </a:rPr>
              <a:pPr/>
              <a:t>5</a:t>
            </a:fld>
            <a:endParaRPr lang="en-US" altLang="en-US">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Bedrock Legal Concepts</a:t>
            </a:r>
          </a:p>
        </p:txBody>
      </p:sp>
      <p:sp>
        <p:nvSpPr>
          <p:cNvPr id="20483" name="Slide Number Placeholder 3"/>
          <p:cNvSpPr>
            <a:spLocks noGrp="1" noChangeArrowheads="1"/>
          </p:cNvSpPr>
          <p:nvPr>
            <p:ph type="sldNum" sz="quarter" idx="12"/>
          </p:nvPr>
        </p:nvSpPr>
        <p:spPr bwMode="auto">
          <a:noFill/>
          <a:ln>
            <a:miter lim="800000"/>
            <a:headEnd/>
            <a:tailEnd/>
          </a:ln>
        </p:spPr>
        <p:txBody>
          <a:bodyPr/>
          <a:lstStyle/>
          <a:p>
            <a:fld id="{36AC5A59-520A-40EB-8882-86E3E53BABE5}" type="slidenum">
              <a:rPr lang="en-US" altLang="en-US">
                <a:cs typeface="Verdana" pitchFamily="34" charset="0"/>
              </a:rPr>
              <a:pPr/>
              <a:t>6</a:t>
            </a:fld>
            <a:endParaRPr lang="en-US" altLang="en-US">
              <a:cs typeface="Verdana" pitchFamily="34" charset="0"/>
            </a:endParaRPr>
          </a:p>
        </p:txBody>
      </p:sp>
      <p:pic>
        <p:nvPicPr>
          <p:cNvPr id="12" name="Content Placeholder 11">
            <a:extLst>
              <a:ext uri="{FF2B5EF4-FFF2-40B4-BE49-F238E27FC236}">
                <a16:creationId xmlns:a16="http://schemas.microsoft.com/office/drawing/2014/main" xmlns="" id="{7F79CAE8-076C-4E09-A4D1-DD806E81C1F5}"/>
              </a:ext>
            </a:extLst>
          </p:cNvPr>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4259" r="4354"/>
          <a:stretch/>
        </p:blipFill>
        <p:spPr>
          <a:xfrm rot="21387812">
            <a:off x="1474341" y="1103532"/>
            <a:ext cx="5977287" cy="490544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Bedrock Legal Concepts</a:t>
            </a:r>
          </a:p>
        </p:txBody>
      </p:sp>
      <p:sp>
        <p:nvSpPr>
          <p:cNvPr id="22531" name="Slide Number Placeholder 3"/>
          <p:cNvSpPr>
            <a:spLocks noGrp="1" noChangeArrowheads="1"/>
          </p:cNvSpPr>
          <p:nvPr>
            <p:ph type="sldNum" sz="quarter" idx="12"/>
          </p:nvPr>
        </p:nvSpPr>
        <p:spPr bwMode="auto">
          <a:noFill/>
          <a:ln>
            <a:miter lim="800000"/>
            <a:headEnd/>
            <a:tailEnd/>
          </a:ln>
        </p:spPr>
        <p:txBody>
          <a:bodyPr/>
          <a:lstStyle/>
          <a:p>
            <a:fld id="{0882D7D7-739E-4943-A667-C5B24E44B7B2}" type="slidenum">
              <a:rPr lang="en-US" altLang="en-US">
                <a:cs typeface="Verdana" pitchFamily="34" charset="0"/>
              </a:rPr>
              <a:pPr/>
              <a:t>7</a:t>
            </a:fld>
            <a:endParaRPr lang="en-US" altLang="en-US">
              <a:cs typeface="Verdana" pitchFamily="34" charset="0"/>
            </a:endParaRPr>
          </a:p>
        </p:txBody>
      </p:sp>
      <p:pic>
        <p:nvPicPr>
          <p:cNvPr id="12" name="Content Placeholder 11">
            <a:extLst>
              <a:ext uri="{FF2B5EF4-FFF2-40B4-BE49-F238E27FC236}">
                <a16:creationId xmlns:a16="http://schemas.microsoft.com/office/drawing/2014/main" xmlns="" id="{7F79CAE8-076C-4E09-A4D1-DD806E81C1F5}"/>
              </a:ext>
            </a:extLst>
          </p:cNvPr>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4259" r="4354"/>
          <a:stretch/>
        </p:blipFill>
        <p:spPr>
          <a:xfrm rot="21387812">
            <a:off x="1474341" y="1103532"/>
            <a:ext cx="5977287" cy="490544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xmlns="" id="{07BCED28-AB92-491E-8491-842F75F0F13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5224">
            <a:off x="1753812" y="1185675"/>
            <a:ext cx="6604331" cy="4953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Bedrock Legal Concepts</a:t>
            </a:r>
          </a:p>
        </p:txBody>
      </p:sp>
      <p:sp>
        <p:nvSpPr>
          <p:cNvPr id="24579" name="Slide Number Placeholder 3"/>
          <p:cNvSpPr>
            <a:spLocks noGrp="1" noChangeArrowheads="1"/>
          </p:cNvSpPr>
          <p:nvPr>
            <p:ph type="sldNum" sz="quarter" idx="12"/>
          </p:nvPr>
        </p:nvSpPr>
        <p:spPr bwMode="auto">
          <a:noFill/>
          <a:ln>
            <a:miter lim="800000"/>
            <a:headEnd/>
            <a:tailEnd/>
          </a:ln>
        </p:spPr>
        <p:txBody>
          <a:bodyPr/>
          <a:lstStyle/>
          <a:p>
            <a:fld id="{43B025BE-A7E2-4313-BDCD-FAE27507FF72}" type="slidenum">
              <a:rPr lang="en-US" altLang="en-US">
                <a:cs typeface="Verdana" pitchFamily="34" charset="0"/>
              </a:rPr>
              <a:pPr/>
              <a:t>8</a:t>
            </a:fld>
            <a:endParaRPr lang="en-US" altLang="en-US">
              <a:cs typeface="Verdana" pitchFamily="34" charset="0"/>
            </a:endParaRPr>
          </a:p>
        </p:txBody>
      </p:sp>
      <p:pic>
        <p:nvPicPr>
          <p:cNvPr id="12" name="Content Placeholder 11">
            <a:extLst>
              <a:ext uri="{FF2B5EF4-FFF2-40B4-BE49-F238E27FC236}">
                <a16:creationId xmlns:a16="http://schemas.microsoft.com/office/drawing/2014/main" xmlns="" id="{7F79CAE8-076C-4E09-A4D1-DD806E81C1F5}"/>
              </a:ext>
            </a:extLst>
          </p:cNvPr>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4259" r="4354"/>
          <a:stretch/>
        </p:blipFill>
        <p:spPr>
          <a:xfrm rot="21387812">
            <a:off x="1474341" y="1103532"/>
            <a:ext cx="5977287" cy="490544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xmlns="" id="{07BCED28-AB92-491E-8491-842F75F0F13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45224">
            <a:off x="1753812" y="1185675"/>
            <a:ext cx="6604331" cy="4953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xmlns="" id="{4C7F4FE4-42D3-4CD0-9E84-D5FF27AC8CF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312462">
            <a:off x="1304288" y="1266809"/>
            <a:ext cx="6529074" cy="48968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547688" y="1346200"/>
            <a:ext cx="8229600" cy="4343400"/>
          </a:xfrm>
        </p:spPr>
        <p:txBody>
          <a:bodyPr/>
          <a:lstStyle/>
          <a:p>
            <a:pPr>
              <a:lnSpc>
                <a:spcPct val="150000"/>
              </a:lnSpc>
              <a:buFont typeface="Arial" pitchFamily="34" charset="0"/>
              <a:buChar char="•"/>
            </a:pPr>
            <a:r>
              <a:rPr lang="en-US" altLang="en-US" sz="3600" smtClean="0">
                <a:latin typeface="Verdana" pitchFamily="34" charset="0"/>
                <a:cs typeface="Verdana" pitchFamily="34" charset="0"/>
              </a:rPr>
              <a:t>Even if speech is protected… </a:t>
            </a:r>
          </a:p>
          <a:p>
            <a:pPr lvl="1">
              <a:lnSpc>
                <a:spcPct val="150000"/>
              </a:lnSpc>
            </a:pPr>
            <a:r>
              <a:rPr lang="en-US" altLang="en-US" sz="3200" smtClean="0">
                <a:latin typeface="Verdana" pitchFamily="34" charset="0"/>
                <a:cs typeface="Verdana" pitchFamily="34" charset="0"/>
              </a:rPr>
              <a:t> Is it lewd, vulgar, or profane? </a:t>
            </a:r>
          </a:p>
          <a:p>
            <a:pPr lvl="1">
              <a:lnSpc>
                <a:spcPct val="150000"/>
              </a:lnSpc>
            </a:pPr>
            <a:r>
              <a:rPr lang="en-US" altLang="en-US" sz="3200" smtClean="0">
                <a:latin typeface="Verdana" pitchFamily="34" charset="0"/>
                <a:cs typeface="Verdana" pitchFamily="34" charset="0"/>
              </a:rPr>
              <a:t> Does it promote illegal conduct? </a:t>
            </a:r>
          </a:p>
          <a:p>
            <a:pPr lvl="1">
              <a:lnSpc>
                <a:spcPct val="150000"/>
              </a:lnSpc>
            </a:pPr>
            <a:r>
              <a:rPr lang="en-US" altLang="en-US" sz="3200" smtClean="0">
                <a:latin typeface="Verdana" pitchFamily="34" charset="0"/>
                <a:cs typeface="Verdana" pitchFamily="34" charset="0"/>
              </a:rPr>
              <a:t> Is the speech school sponsored? </a:t>
            </a:r>
          </a:p>
        </p:txBody>
      </p:sp>
      <p:sp>
        <p:nvSpPr>
          <p:cNvPr id="26627" name="Title 2"/>
          <p:cNvSpPr>
            <a:spLocks noGrp="1"/>
          </p:cNvSpPr>
          <p:nvPr>
            <p:ph type="title"/>
          </p:nvPr>
        </p:nvSpPr>
        <p:spPr>
          <a:xfrm>
            <a:off x="889000" y="0"/>
            <a:ext cx="7785100" cy="1206500"/>
          </a:xfrm>
        </p:spPr>
        <p:txBody>
          <a:bodyPr/>
          <a:lstStyle/>
          <a:p>
            <a:r>
              <a:rPr lang="en-US" altLang="en-US" b="1" smtClean="0">
                <a:latin typeface="Verdana" pitchFamily="34" charset="0"/>
                <a:cs typeface="Verdana" pitchFamily="34" charset="0"/>
              </a:rPr>
              <a:t>Analysis</a:t>
            </a:r>
          </a:p>
        </p:txBody>
      </p:sp>
      <p:sp>
        <p:nvSpPr>
          <p:cNvPr id="26628" name="Slide Number Placeholder 3"/>
          <p:cNvSpPr>
            <a:spLocks noGrp="1" noChangeArrowheads="1"/>
          </p:cNvSpPr>
          <p:nvPr>
            <p:ph type="sldNum" sz="quarter" idx="12"/>
          </p:nvPr>
        </p:nvSpPr>
        <p:spPr bwMode="auto">
          <a:noFill/>
          <a:ln>
            <a:miter lim="800000"/>
            <a:headEnd/>
            <a:tailEnd/>
          </a:ln>
        </p:spPr>
        <p:txBody>
          <a:bodyPr/>
          <a:lstStyle/>
          <a:p>
            <a:fld id="{46C68A4B-9610-4A1C-881E-32EF7EF69E0F}" type="slidenum">
              <a:rPr lang="en-US" altLang="en-US">
                <a:cs typeface="Verdana" pitchFamily="34" charset="0"/>
              </a:rPr>
              <a:pPr/>
              <a:t>9</a:t>
            </a:fld>
            <a:endParaRPr lang="en-US" altLang="en-US">
              <a:cs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5227</TotalTime>
  <Words>1333</Words>
  <Application>Microsoft Office PowerPoint</Application>
  <PresentationFormat>On-screen Show (4:3)</PresentationFormat>
  <Paragraphs>184</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Calibri</vt:lpstr>
      <vt:lpstr>MS PGothic</vt:lpstr>
      <vt:lpstr>Arial</vt:lpstr>
      <vt:lpstr>Verdana</vt:lpstr>
      <vt:lpstr>Lucida Grande</vt:lpstr>
      <vt:lpstr>Courier New</vt:lpstr>
      <vt:lpstr>Wingdings</vt:lpstr>
      <vt:lpstr>Times New Roman</vt:lpstr>
      <vt:lpstr>Office Theme</vt:lpstr>
      <vt:lpstr>Student Speech in the Age of Walk Outs &amp; Social Media MARE 2018 Annual Conference</vt:lpstr>
      <vt:lpstr>In the News…</vt:lpstr>
      <vt:lpstr>Bedrock Legal Concepts</vt:lpstr>
      <vt:lpstr>Analysis</vt:lpstr>
      <vt:lpstr>Analysis</vt:lpstr>
      <vt:lpstr>Bedrock Legal Concepts</vt:lpstr>
      <vt:lpstr>Bedrock Legal Concepts</vt:lpstr>
      <vt:lpstr>Bedrock Legal Concepts</vt:lpstr>
      <vt:lpstr>Analysis</vt:lpstr>
      <vt:lpstr>Analysis</vt:lpstr>
      <vt:lpstr>Slide 11</vt:lpstr>
      <vt:lpstr>Hypothetical #1</vt:lpstr>
      <vt:lpstr>Hypothetical #1</vt:lpstr>
      <vt:lpstr>Legal Issues </vt:lpstr>
      <vt:lpstr>Legal Analysis</vt:lpstr>
      <vt:lpstr>Legal Analysis</vt:lpstr>
      <vt:lpstr>Legal Analysis</vt:lpstr>
      <vt:lpstr>Legal Analysis</vt:lpstr>
      <vt:lpstr>Hypothetical #2</vt:lpstr>
      <vt:lpstr>Legal Analysis</vt:lpstr>
      <vt:lpstr>Legal Analysis</vt:lpstr>
      <vt:lpstr>Legal Analysis</vt:lpstr>
      <vt:lpstr>Practical Considerations</vt:lpstr>
      <vt:lpstr>Practical Considerations</vt:lpstr>
      <vt:lpstr>Practical Considerations</vt:lpstr>
      <vt:lpstr>Practical Considerations</vt:lpstr>
      <vt:lpstr>Practical Considerations</vt:lpstr>
      <vt:lpstr>Best Practices</vt:lpstr>
      <vt:lpstr>Best Practices</vt:lpstr>
      <vt:lpstr> Michelle Basi mbasi@tuethkeeney.com Telephone: 314-880-3615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sjones</dc:creator>
  <cp:lastModifiedBy>User</cp:lastModifiedBy>
  <cp:revision>380</cp:revision>
  <cp:lastPrinted>2017-09-11T21:27:14Z</cp:lastPrinted>
  <dcterms:created xsi:type="dcterms:W3CDTF">2011-08-22T21:24:12Z</dcterms:created>
  <dcterms:modified xsi:type="dcterms:W3CDTF">2018-10-24T17:55:35Z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_Owner}">
    <vt:lpwstr>cssadmin</vt:lpwstr>
  </property>
  <property fmtid="{D5CDD505-2E9C-101B-9397-08002B2CF9AE}" pid="3" name="{DLP_CreatedBy}">
    <vt:lpwstr>mbasi</vt:lpwstr>
  </property>
  <property fmtid="{D5CDD505-2E9C-101B-9397-08002B2CF9AE}" pid="4" name="{DLP_CreatedOn}">
    <vt:lpwstr>10/17/2018 11:16:00 AM</vt:lpwstr>
  </property>
  <property fmtid="{D5CDD505-2E9C-101B-9397-08002B2CF9AE}" pid="5" name="{DLP_Description}">
    <vt:lpwstr/>
  </property>
  <property fmtid="{D5CDD505-2E9C-101B-9397-08002B2CF9AE}" pid="6" name="{DLP_VersionNotes}">
    <vt:lpwstr/>
  </property>
  <property fmtid="{D5CDD505-2E9C-101B-9397-08002B2CF9AE}" pid="7" name="{DLP_VersionID}">
    <vt:lpwstr>1</vt:lpwstr>
  </property>
  <property fmtid="{D5CDD505-2E9C-101B-9397-08002B2CF9AE}" pid="8" name="{DLP_MinorID}">
    <vt:lpwstr>0</vt:lpwstr>
  </property>
  <property fmtid="{D5CDD505-2E9C-101B-9397-08002B2CF9AE}" pid="9" name="{DLP_Path}">
    <vt:lpwstr>DL1\Documents\Firm\User Folders\Basi_Michelle\Presentations\</vt:lpwstr>
  </property>
  <property fmtid="{D5CDD505-2E9C-101B-9397-08002B2CF9AE}" pid="10" name="{DLP_ParentFolder}">
    <vt:lpwstr>FE3A2931BA4F4A58B09EB145B002408</vt:lpwstr>
  </property>
  <property fmtid="{D5CDD505-2E9C-101B-9397-08002B2CF9AE}" pid="11" name="{DLP_ObjectID}">
    <vt:lpwstr>5A5F62DCF5024E34803628BBE72C96C</vt:lpwstr>
  </property>
  <property fmtid="{D5CDD505-2E9C-101B-9397-08002B2CF9AE}" pid="12" name="{DLP_FileName}">
    <vt:lpwstr>2018 MARE Student Speech.ppt</vt:lpwstr>
  </property>
  <property fmtid="{D5CDD505-2E9C-101B-9397-08002B2CF9AE}" pid="13" name="{DLP_Extension}">
    <vt:lpwstr>.ppt</vt:lpwstr>
  </property>
  <property fmtid="{D5CDD505-2E9C-101B-9397-08002B2CF9AE}" pid="14" name="{DLP_Profile}">
    <vt:lpwstr>Standard</vt:lpwstr>
  </property>
  <property fmtid="{D5CDD505-2E9C-101B-9397-08002B2CF9AE}" pid="15" name="{DLPP_Client}">
    <vt:lpwstr>Firm</vt:lpwstr>
  </property>
  <property fmtid="{D5CDD505-2E9C-101B-9397-08002B2CF9AE}" pid="16" name="{DLPP_Matter}">
    <vt:lpwstr>General</vt:lpwstr>
  </property>
  <property fmtid="{D5CDD505-2E9C-101B-9397-08002B2CF9AE}" pid="17" name="{DLPP_DocNum}">
    <vt:lpwstr>DL0435825</vt:lpwstr>
  </property>
  <property fmtid="{D5CDD505-2E9C-101B-9397-08002B2CF9AE}" pid="18" name="{DLPP_Author}">
    <vt:lpwstr>mbasi</vt:lpwstr>
  </property>
</Properties>
</file>