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512259a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512259a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512259ac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512259ac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512259ac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512259ac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512259ac5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512259ac5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512259ac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512259ac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512259ac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512259ac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512259ac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512259ac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512259ac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512259ac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512259ac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512259ac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512259ac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512259ac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512259ac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512259ac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512259ac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512259ac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512259ac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512259ac5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512259ac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512259ac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etterlesson.com/master_teacher_projec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ngageny.org/" TargetMode="External"/><Relationship Id="rId4" Type="http://schemas.openxmlformats.org/officeDocument/2006/relationships/hyperlink" Target="http://www.duolingo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.ed.gov/open/" TargetMode="External"/><Relationship Id="rId7" Type="http://schemas.openxmlformats.org/officeDocument/2006/relationships/hyperlink" Target="https://docs.google.com/spreadsheets/d/1YG5kRCxnIMhXvjzB47-mHXQAq0Io_jg4yIo5e71Yjug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s.google.com/document/d/1ZDPdFV2p1eseTDaw0MAERYaALKRYgWg5wAFulWhnTWY/" TargetMode="External"/><Relationship Id="rId5" Type="http://schemas.openxmlformats.org/officeDocument/2006/relationships/hyperlink" Target="https://www.facebook.com/groups/1896656777289896/" TargetMode="External"/><Relationship Id="rId4" Type="http://schemas.openxmlformats.org/officeDocument/2006/relationships/hyperlink" Target="https://tech.ed.gov/open/districts/launch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herwoodk12.net/sherwoodoers/hom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herwoodk12.net/sherwoodpdonline/oer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en.org/oer/" TargetMode="External"/><Relationship Id="rId3" Type="http://schemas.openxmlformats.org/officeDocument/2006/relationships/hyperlink" Target="http://www.ck12.org" TargetMode="External"/><Relationship Id="rId7" Type="http://schemas.openxmlformats.org/officeDocument/2006/relationships/hyperlink" Target="https://courses.lumenlearning.com/catalog/boundlesscours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reativecommons.org/" TargetMode="External"/><Relationship Id="rId5" Type="http://schemas.openxmlformats.org/officeDocument/2006/relationships/hyperlink" Target="http://www.khanacademy.com" TargetMode="External"/><Relationship Id="rId4" Type="http://schemas.openxmlformats.org/officeDocument/2006/relationships/hyperlink" Target="http://www.collegeopentextbook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379575" y="1631175"/>
            <a:ext cx="83040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#GoOpen with Free Digital Resources for Classroom Instruction</a:t>
            </a:r>
            <a:endParaRPr sz="480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6750" y="28358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 18,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Continued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www.betterlesson.com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Math, Science and ELA - High-performing teachers across the country share their rich, comprehensive lessons and effective strategies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www.duolingo.com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○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Foreign Language - Gaming format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EngageNY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○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Complete k-12 curriculum for ELA and Math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 Department of Education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https://tech.ed.gov/open/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GoOpen District Launch Packet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https://tech.ed.gov/open/districts/launch/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GoOpen Facebook Page - Request Access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https://www.facebook.com/groups/1896656777289896/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Sherwood OER List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https://docs.google.com/document/d/1ZDPdFV2p1eseTDaw0MAERYaALKRYgWg5wAFulWhnTWY/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List Vetted by GoOpen Leaders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https://docs.google.com/spreadsheets/d/1YG5kRCxnIMhXvjzB47-mHXQAq0Io_jg4yIo5e71Yjug/edit#gid=1173548056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Curriculum Process</a:t>
            </a:r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Examine Learning Goals / Objectives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multiple OERs to find the resource that fits best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Utilize in your classroom for student use or teacher use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document that you can share with parents or have students reference at home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Sample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with Google Classroom, Canvas, Blackboard, etc. or Print as needed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used in: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1:1 School or Classroom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Computer Lab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Regular Everyday Classroom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Available Learning Module!</a:t>
            </a:r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Sherwood Online PD Page with OER Resources and Ideas for the Classroom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https://sites.google.com/sherwoodk12.net/sherwoodpdonline/oers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Contact Information - Sherwood Cass R-VIII School District</a:t>
            </a:r>
            <a:endParaRPr sz="3000"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2539350" y="1260075"/>
            <a:ext cx="40653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Steve Ritter, EdD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Superintendent</a:t>
            </a: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steve.ritter@sherwoodk12.net </a:t>
            </a: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660-499-2239 ext 400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#GoOpen?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B4E53"/>
              </a:solidFill>
              <a:highlight>
                <a:srgbClr val="FFFFFF"/>
              </a:highlight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4B4E53"/>
              </a:buClr>
              <a:buSzPts val="2400"/>
              <a:buChar char="●"/>
            </a:pPr>
            <a:r>
              <a:rPr lang="en" sz="2400">
                <a:solidFill>
                  <a:srgbClr val="4B4E53"/>
                </a:solidFill>
                <a:highlight>
                  <a:srgbClr val="FFFFFF"/>
                </a:highlight>
              </a:rPr>
              <a:t>The U.S. Department of Education’s #GoOpen campaign encourages states, school districts and educators to use </a:t>
            </a:r>
            <a:r>
              <a:rPr lang="en" sz="2400" b="1" i="1" u="sng">
                <a:solidFill>
                  <a:srgbClr val="4B4E53"/>
                </a:solidFill>
                <a:highlight>
                  <a:srgbClr val="FFFFFF"/>
                </a:highlight>
              </a:rPr>
              <a:t>openly licensed educational</a:t>
            </a:r>
            <a:r>
              <a:rPr lang="en" sz="2400">
                <a:solidFill>
                  <a:srgbClr val="4B4E53"/>
                </a:solidFill>
                <a:highlight>
                  <a:srgbClr val="FFFFFF"/>
                </a:highlight>
              </a:rPr>
              <a:t> materials to transform teaching and learning.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OERs?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Variety of Types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Textbooks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Primary Sources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Assessments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Learning Activities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Whole Lesson or Whole Unit Plans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Websites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makes them open?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Open Copyright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Free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Print as much as you want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Reuse, revise, edit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**Different sites may have different levels of copyright!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OERs?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up to date resources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Ability to Reuse, Revise, Edit, Print, Duplicate,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Financial Savings from Textbooks That Can Be Reinvested In: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Teacher Professional Development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Curriculum Development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Time for the Development to Happen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Devices/Technology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Flexibility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Savings Example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$8,800 / year for Handwriting books (550+ books at Harrisonville)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120 pages for workbook - $0.13 per page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Copier at $.008 per page = Approx $900-950 including paper costs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Saved $7,850 or 35 Chromebooks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/>
              <a:t>Only Printing what you need!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Savings Example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$8,800 / year for Handwriting books (550+ books)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Saving $7,850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 Teachers as $20 / hour to create an OER for Handwriting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Teacher could work for over 130 hours to prepare OER before meeting savings and cost of paper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Each year going forward would only be the cost of paper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Savings Example - Harrisonville MS Math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$45,000+ for new MS Math Textbooks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 teachers at $20/hr working for 3 weeks at 8 hrs / day = Under $15,000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$30,000+ for technology, professional development, etc.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http://openedgroup.org/calculator/index.html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in Missouri Is Doing This?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100250"/>
            <a:ext cx="3575700" cy="35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u="sng"/>
              <a:t>GoOpen Districts</a:t>
            </a:r>
            <a:endParaRPr b="1" u="sng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Grain Valley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Hancock Place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Harrisonville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Kearney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Lee’s Summit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Pattonville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Parkway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Ritenour</a:t>
            </a:r>
            <a:endParaRPr sz="1800"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4800775" y="1100250"/>
            <a:ext cx="3575700" cy="35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u="sng"/>
              <a:t>Ambassador Districts</a:t>
            </a:r>
            <a:endParaRPr b="1" u="sng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Hollister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North Kansas City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Liberty</a:t>
            </a:r>
            <a:endParaRPr sz="1800"/>
          </a:p>
        </p:txBody>
      </p:sp>
      <p:sp>
        <p:nvSpPr>
          <p:cNvPr id="111" name="Google Shape;111;p20"/>
          <p:cNvSpPr txBox="1"/>
          <p:nvPr/>
        </p:nvSpPr>
        <p:spPr>
          <a:xfrm>
            <a:off x="2367000" y="4254150"/>
            <a:ext cx="44100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Soon: Sherwood Cass R-VIII School District!!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the Resources Look Like?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www.CK12.org</a:t>
            </a:r>
            <a:r>
              <a:rPr lang="en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CK12 - Especially strong in math and science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http://www.collegeopentextbooks.org/</a:t>
            </a:r>
            <a:r>
              <a:rPr lang="en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College Level Textbooks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www.khanacademy.com</a:t>
            </a:r>
            <a:r>
              <a:rPr lang="en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Especially strong in math (many videos embedded into CK12 Math)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https://creativecommons.org/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Creative Commons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https://courses.lumenlearning.com/catalog/boundlesscourses</a:t>
            </a:r>
            <a:r>
              <a:rPr lang="en"/>
              <a:t> (mostly open)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Boundless - has courses lined out and other resources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http://www.uen.org/oer/</a:t>
            </a:r>
            <a:r>
              <a:rPr lang="en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Utah’s OER program with web tools and full online texts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On-screen Show (16:9)</PresentationFormat>
  <Paragraphs>113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Tropic</vt:lpstr>
      <vt:lpstr>#GoOpen with Free Digital Resources for Classroom Instruction</vt:lpstr>
      <vt:lpstr>What is #GoOpen?</vt:lpstr>
      <vt:lpstr>What are OERs?</vt:lpstr>
      <vt:lpstr>Why OERs?</vt:lpstr>
      <vt:lpstr>Savings Example</vt:lpstr>
      <vt:lpstr>Savings Example</vt:lpstr>
      <vt:lpstr>Savings Example - Harrisonville MS Math</vt:lpstr>
      <vt:lpstr>Who in Missouri Is Doing This?</vt:lpstr>
      <vt:lpstr>What Do the Resources Look Like?</vt:lpstr>
      <vt:lpstr>Resources Continued</vt:lpstr>
      <vt:lpstr>Resources</vt:lpstr>
      <vt:lpstr>Curriculum Process</vt:lpstr>
      <vt:lpstr>Available Learning Module!</vt:lpstr>
      <vt:lpstr>Contact Information - Sherwood Cass R-VIII School District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#GoOpen with Free Digital Resources for Classroom Instruction</dc:title>
  <dc:creator>User</dc:creator>
  <cp:lastModifiedBy>User</cp:lastModifiedBy>
  <cp:revision>1</cp:revision>
  <dcterms:modified xsi:type="dcterms:W3CDTF">2018-10-19T20:18:09Z</dcterms:modified>
</cp:coreProperties>
</file>